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ink/ink8.xml" ContentType="application/inkml+xml"/>
  <Override PartName="/ppt/ink/ink9.xml" ContentType="application/inkml+xml"/>
  <Override PartName="/ppt/notesSlides/notesSlide7.xml" ContentType="application/vnd.openxmlformats-officedocument.presentationml.notesSlide+xml"/>
  <Override PartName="/ppt/ink/ink10.xml" ContentType="application/inkml+xml"/>
  <Override PartName="/ppt/ink/ink11.xml" ContentType="application/inkml+xml"/>
  <Override PartName="/ppt/ink/ink12.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97" r:id="rId2"/>
    <p:sldId id="256" r:id="rId3"/>
    <p:sldId id="276" r:id="rId4"/>
    <p:sldId id="277" r:id="rId5"/>
    <p:sldId id="278" r:id="rId6"/>
    <p:sldId id="280" r:id="rId7"/>
    <p:sldId id="296" r:id="rId8"/>
    <p:sldId id="295" r:id="rId9"/>
    <p:sldId id="257" r:id="rId10"/>
    <p:sldId id="259" r:id="rId11"/>
    <p:sldId id="294" r:id="rId12"/>
    <p:sldId id="311" r:id="rId13"/>
    <p:sldId id="260" r:id="rId14"/>
    <p:sldId id="261" r:id="rId15"/>
    <p:sldId id="318" r:id="rId16"/>
    <p:sldId id="281" r:id="rId17"/>
    <p:sldId id="287" r:id="rId18"/>
    <p:sldId id="323" r:id="rId19"/>
    <p:sldId id="313" r:id="rId20"/>
    <p:sldId id="315" r:id="rId21"/>
    <p:sldId id="285" r:id="rId22"/>
    <p:sldId id="267" r:id="rId23"/>
    <p:sldId id="286" r:id="rId24"/>
    <p:sldId id="303" r:id="rId25"/>
    <p:sldId id="304" r:id="rId26"/>
    <p:sldId id="305" r:id="rId27"/>
    <p:sldId id="258" r:id="rId28"/>
    <p:sldId id="319" r:id="rId29"/>
    <p:sldId id="291" r:id="rId30"/>
    <p:sldId id="292" r:id="rId31"/>
    <p:sldId id="293" r:id="rId32"/>
    <p:sldId id="283" r:id="rId33"/>
    <p:sldId id="265" r:id="rId34"/>
    <p:sldId id="302" r:id="rId35"/>
    <p:sldId id="284" r:id="rId36"/>
    <p:sldId id="300" r:id="rId37"/>
    <p:sldId id="298" r:id="rId38"/>
    <p:sldId id="316" r:id="rId39"/>
    <p:sldId id="266" r:id="rId40"/>
    <p:sldId id="321" r:id="rId41"/>
    <p:sldId id="322" r:id="rId42"/>
    <p:sldId id="268" r:id="rId43"/>
    <p:sldId id="270" r:id="rId44"/>
    <p:sldId id="289" r:id="rId45"/>
    <p:sldId id="306" r:id="rId46"/>
    <p:sldId id="275" r:id="rId47"/>
    <p:sldId id="271" r:id="rId48"/>
    <p:sldId id="310" r:id="rId49"/>
    <p:sldId id="299" r:id="rId50"/>
    <p:sldId id="320" r:id="rId51"/>
    <p:sldId id="309" r:id="rId52"/>
    <p:sldId id="262" r:id="rId53"/>
    <p:sldId id="282" r:id="rId54"/>
    <p:sldId id="314" r:id="rId55"/>
    <p:sldId id="312" r:id="rId5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214DD9-6F33-4BB0-B020-B492107F1DA5}" v="1441" dt="2023-03-13T22:14:48.7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67" autoAdjust="0"/>
    <p:restoredTop sz="70788" autoAdjust="0"/>
  </p:normalViewPr>
  <p:slideViewPr>
    <p:cSldViewPr snapToGrid="0">
      <p:cViewPr varScale="1">
        <p:scale>
          <a:sx n="78" d="100"/>
          <a:sy n="78" d="100"/>
        </p:scale>
        <p:origin x="157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toshi Kashima" userId="cf2ca315-e025-49e3-983c-99d60d13f176" providerId="ADAL" clId="{A9214DD9-6F33-4BB0-B020-B492107F1DA5}"/>
    <pc:docChg chg="undo custSel addSld delSld modSld sldOrd">
      <pc:chgData name="Satoshi Kashima" userId="cf2ca315-e025-49e3-983c-99d60d13f176" providerId="ADAL" clId="{A9214DD9-6F33-4BB0-B020-B492107F1DA5}" dt="2023-03-13T23:09:36.053" v="13376" actId="20577"/>
      <pc:docMkLst>
        <pc:docMk/>
      </pc:docMkLst>
      <pc:sldChg chg="modSp mod">
        <pc:chgData name="Satoshi Kashima" userId="cf2ca315-e025-49e3-983c-99d60d13f176" providerId="ADAL" clId="{A9214DD9-6F33-4BB0-B020-B492107F1DA5}" dt="2023-03-13T21:49:28.762" v="11434" actId="20577"/>
        <pc:sldMkLst>
          <pc:docMk/>
          <pc:sldMk cId="3063068013" sldId="256"/>
        </pc:sldMkLst>
        <pc:spChg chg="mod">
          <ac:chgData name="Satoshi Kashima" userId="cf2ca315-e025-49e3-983c-99d60d13f176" providerId="ADAL" clId="{A9214DD9-6F33-4BB0-B020-B492107F1DA5}" dt="2023-03-13T21:49:28.762" v="11434" actId="20577"/>
          <ac:spMkLst>
            <pc:docMk/>
            <pc:sldMk cId="3063068013" sldId="256"/>
            <ac:spMk id="2" creationId="{004CC510-6645-148A-AD11-5357883CAB3E}"/>
          </ac:spMkLst>
        </pc:spChg>
      </pc:sldChg>
      <pc:sldChg chg="modSp ord">
        <pc:chgData name="Satoshi Kashima" userId="cf2ca315-e025-49e3-983c-99d60d13f176" providerId="ADAL" clId="{A9214DD9-6F33-4BB0-B020-B492107F1DA5}" dt="2023-03-13T21:42:38.114" v="11218" actId="20577"/>
        <pc:sldMkLst>
          <pc:docMk/>
          <pc:sldMk cId="3993598395" sldId="257"/>
        </pc:sldMkLst>
        <pc:graphicFrameChg chg="mod">
          <ac:chgData name="Satoshi Kashima" userId="cf2ca315-e025-49e3-983c-99d60d13f176" providerId="ADAL" clId="{A9214DD9-6F33-4BB0-B020-B492107F1DA5}" dt="2023-03-13T21:42:38.114" v="11218" actId="20577"/>
          <ac:graphicFrameMkLst>
            <pc:docMk/>
            <pc:sldMk cId="3993598395" sldId="257"/>
            <ac:graphicFrameMk id="4" creationId="{B6F8B238-3FF2-AFA1-3EE8-5B5C67AC8050}"/>
          </ac:graphicFrameMkLst>
        </pc:graphicFrameChg>
      </pc:sldChg>
      <pc:sldChg chg="addSp modSp mod">
        <pc:chgData name="Satoshi Kashima" userId="cf2ca315-e025-49e3-983c-99d60d13f176" providerId="ADAL" clId="{A9214DD9-6F33-4BB0-B020-B492107F1DA5}" dt="2023-03-13T22:02:01.909" v="12181" actId="20577"/>
        <pc:sldMkLst>
          <pc:docMk/>
          <pc:sldMk cId="2239867618" sldId="260"/>
        </pc:sldMkLst>
        <pc:spChg chg="add mod">
          <ac:chgData name="Satoshi Kashima" userId="cf2ca315-e025-49e3-983c-99d60d13f176" providerId="ADAL" clId="{A9214DD9-6F33-4BB0-B020-B492107F1DA5}" dt="2023-03-13T22:01:21.554" v="12112" actId="207"/>
          <ac:spMkLst>
            <pc:docMk/>
            <pc:sldMk cId="2239867618" sldId="260"/>
            <ac:spMk id="2" creationId="{F9CB6BDC-0CCB-BBEA-F6C3-1A4B507E7CD1}"/>
          </ac:spMkLst>
        </pc:spChg>
        <pc:spChg chg="add mod">
          <ac:chgData name="Satoshi Kashima" userId="cf2ca315-e025-49e3-983c-99d60d13f176" providerId="ADAL" clId="{A9214DD9-6F33-4BB0-B020-B492107F1DA5}" dt="2023-03-13T22:02:01.909" v="12181" actId="20577"/>
          <ac:spMkLst>
            <pc:docMk/>
            <pc:sldMk cId="2239867618" sldId="260"/>
            <ac:spMk id="3" creationId="{98572136-361B-4EE2-1A6D-2BE62AC5EAEF}"/>
          </ac:spMkLst>
        </pc:spChg>
        <pc:spChg chg="mod">
          <ac:chgData name="Satoshi Kashima" userId="cf2ca315-e025-49e3-983c-99d60d13f176" providerId="ADAL" clId="{A9214DD9-6F33-4BB0-B020-B492107F1DA5}" dt="2023-03-13T21:43:53.186" v="11224" actId="20577"/>
          <ac:spMkLst>
            <pc:docMk/>
            <pc:sldMk cId="2239867618" sldId="260"/>
            <ac:spMk id="4" creationId="{533D511E-28B5-020D-4445-076C3816B093}"/>
          </ac:spMkLst>
        </pc:spChg>
        <pc:spChg chg="mod">
          <ac:chgData name="Satoshi Kashima" userId="cf2ca315-e025-49e3-983c-99d60d13f176" providerId="ADAL" clId="{A9214DD9-6F33-4BB0-B020-B492107F1DA5}" dt="2023-03-12T12:34:02.860" v="193" actId="1076"/>
          <ac:spMkLst>
            <pc:docMk/>
            <pc:sldMk cId="2239867618" sldId="260"/>
            <ac:spMk id="10" creationId="{272DC974-5B73-0852-4321-8CE5130F9BAD}"/>
          </ac:spMkLst>
        </pc:spChg>
        <pc:spChg chg="mod">
          <ac:chgData name="Satoshi Kashima" userId="cf2ca315-e025-49e3-983c-99d60d13f176" providerId="ADAL" clId="{A9214DD9-6F33-4BB0-B020-B492107F1DA5}" dt="2023-03-12T12:33:59.750" v="192" actId="1076"/>
          <ac:spMkLst>
            <pc:docMk/>
            <pc:sldMk cId="2239867618" sldId="260"/>
            <ac:spMk id="11" creationId="{64CAEC88-A188-4BCF-462E-098A80FD5CF9}"/>
          </ac:spMkLst>
        </pc:spChg>
        <pc:spChg chg="mod">
          <ac:chgData name="Satoshi Kashima" userId="cf2ca315-e025-49e3-983c-99d60d13f176" providerId="ADAL" clId="{A9214DD9-6F33-4BB0-B020-B492107F1DA5}" dt="2023-03-13T21:43:44.627" v="11219" actId="1076"/>
          <ac:spMkLst>
            <pc:docMk/>
            <pc:sldMk cId="2239867618" sldId="260"/>
            <ac:spMk id="12" creationId="{21261E58-5745-1B55-E17B-27605629E101}"/>
          </ac:spMkLst>
        </pc:spChg>
      </pc:sldChg>
      <pc:sldChg chg="modSp mod">
        <pc:chgData name="Satoshi Kashima" userId="cf2ca315-e025-49e3-983c-99d60d13f176" providerId="ADAL" clId="{A9214DD9-6F33-4BB0-B020-B492107F1DA5}" dt="2023-03-13T11:46:38.930" v="938" actId="20577"/>
        <pc:sldMkLst>
          <pc:docMk/>
          <pc:sldMk cId="1663309955" sldId="261"/>
        </pc:sldMkLst>
        <pc:spChg chg="mod">
          <ac:chgData name="Satoshi Kashima" userId="cf2ca315-e025-49e3-983c-99d60d13f176" providerId="ADAL" clId="{A9214DD9-6F33-4BB0-B020-B492107F1DA5}" dt="2023-03-13T11:46:38.930" v="938" actId="20577"/>
          <ac:spMkLst>
            <pc:docMk/>
            <pc:sldMk cId="1663309955" sldId="261"/>
            <ac:spMk id="4" creationId="{EEE487C8-DD5D-1769-9D05-FCE4FBF5F96B}"/>
          </ac:spMkLst>
        </pc:spChg>
      </pc:sldChg>
      <pc:sldChg chg="modSp mod">
        <pc:chgData name="Satoshi Kashima" userId="cf2ca315-e025-49e3-983c-99d60d13f176" providerId="ADAL" clId="{A9214DD9-6F33-4BB0-B020-B492107F1DA5}" dt="2023-03-13T20:41:29.661" v="8180" actId="20577"/>
        <pc:sldMkLst>
          <pc:docMk/>
          <pc:sldMk cId="2985963175" sldId="262"/>
        </pc:sldMkLst>
        <pc:spChg chg="mod">
          <ac:chgData name="Satoshi Kashima" userId="cf2ca315-e025-49e3-983c-99d60d13f176" providerId="ADAL" clId="{A9214DD9-6F33-4BB0-B020-B492107F1DA5}" dt="2023-03-13T19:11:12.799" v="5229" actId="20577"/>
          <ac:spMkLst>
            <pc:docMk/>
            <pc:sldMk cId="2985963175" sldId="262"/>
            <ac:spMk id="4" creationId="{F57BF4FD-49E4-A5C8-D001-9D0C28F630A0}"/>
          </ac:spMkLst>
        </pc:spChg>
        <pc:spChg chg="mod">
          <ac:chgData name="Satoshi Kashima" userId="cf2ca315-e025-49e3-983c-99d60d13f176" providerId="ADAL" clId="{A9214DD9-6F33-4BB0-B020-B492107F1DA5}" dt="2023-03-13T20:41:29.661" v="8180" actId="20577"/>
          <ac:spMkLst>
            <pc:docMk/>
            <pc:sldMk cId="2985963175" sldId="262"/>
            <ac:spMk id="5" creationId="{8E6752E1-DE5C-508A-0146-BE8BB6325237}"/>
          </ac:spMkLst>
        </pc:spChg>
      </pc:sldChg>
      <pc:sldChg chg="mod ord modShow">
        <pc:chgData name="Satoshi Kashima" userId="cf2ca315-e025-49e3-983c-99d60d13f176" providerId="ADAL" clId="{A9214DD9-6F33-4BB0-B020-B492107F1DA5}" dt="2023-03-13T21:23:42.528" v="10443"/>
        <pc:sldMkLst>
          <pc:docMk/>
          <pc:sldMk cId="1248298026" sldId="263"/>
        </pc:sldMkLst>
      </pc:sldChg>
      <pc:sldChg chg="ord">
        <pc:chgData name="Satoshi Kashima" userId="cf2ca315-e025-49e3-983c-99d60d13f176" providerId="ADAL" clId="{A9214DD9-6F33-4BB0-B020-B492107F1DA5}" dt="2023-03-13T14:28:21.073" v="3134"/>
        <pc:sldMkLst>
          <pc:docMk/>
          <pc:sldMk cId="3671323810" sldId="264"/>
        </pc:sldMkLst>
      </pc:sldChg>
      <pc:sldChg chg="addSp delSp modSp mod modClrScheme chgLayout">
        <pc:chgData name="Satoshi Kashima" userId="cf2ca315-e025-49e3-983c-99d60d13f176" providerId="ADAL" clId="{A9214DD9-6F33-4BB0-B020-B492107F1DA5}" dt="2023-03-13T22:09:28.393" v="12514" actId="1076"/>
        <pc:sldMkLst>
          <pc:docMk/>
          <pc:sldMk cId="3595146885" sldId="265"/>
        </pc:sldMkLst>
        <pc:spChg chg="mod ord">
          <ac:chgData name="Satoshi Kashima" userId="cf2ca315-e025-49e3-983c-99d60d13f176" providerId="ADAL" clId="{A9214DD9-6F33-4BB0-B020-B492107F1DA5}" dt="2023-03-13T20:52:12.244" v="8901" actId="700"/>
          <ac:spMkLst>
            <pc:docMk/>
            <pc:sldMk cId="3595146885" sldId="265"/>
            <ac:spMk id="2" creationId="{EF525D9C-921C-D939-1984-0078908DD19D}"/>
          </ac:spMkLst>
        </pc:spChg>
        <pc:spChg chg="del mod ord">
          <ac:chgData name="Satoshi Kashima" userId="cf2ca315-e025-49e3-983c-99d60d13f176" providerId="ADAL" clId="{A9214DD9-6F33-4BB0-B020-B492107F1DA5}" dt="2023-03-13T20:52:04.213" v="8899" actId="700"/>
          <ac:spMkLst>
            <pc:docMk/>
            <pc:sldMk cId="3595146885" sldId="265"/>
            <ac:spMk id="3" creationId="{EC6B9BB6-1436-4074-749D-52A06DB69942}"/>
          </ac:spMkLst>
        </pc:spChg>
        <pc:spChg chg="add del mod ord">
          <ac:chgData name="Satoshi Kashima" userId="cf2ca315-e025-49e3-983c-99d60d13f176" providerId="ADAL" clId="{A9214DD9-6F33-4BB0-B020-B492107F1DA5}" dt="2023-03-13T20:52:05.833" v="8900" actId="700"/>
          <ac:spMkLst>
            <pc:docMk/>
            <pc:sldMk cId="3595146885" sldId="265"/>
            <ac:spMk id="4" creationId="{12D3B143-1041-388A-E34F-32645B8BE7CB}"/>
          </ac:spMkLst>
        </pc:spChg>
        <pc:spChg chg="add del mod ord">
          <ac:chgData name="Satoshi Kashima" userId="cf2ca315-e025-49e3-983c-99d60d13f176" providerId="ADAL" clId="{A9214DD9-6F33-4BB0-B020-B492107F1DA5}" dt="2023-03-13T20:52:05.833" v="8900" actId="700"/>
          <ac:spMkLst>
            <pc:docMk/>
            <pc:sldMk cId="3595146885" sldId="265"/>
            <ac:spMk id="5" creationId="{0768C4B1-66B9-DD27-D8D2-005311A081A1}"/>
          </ac:spMkLst>
        </pc:spChg>
        <pc:spChg chg="add del mod ord">
          <ac:chgData name="Satoshi Kashima" userId="cf2ca315-e025-49e3-983c-99d60d13f176" providerId="ADAL" clId="{A9214DD9-6F33-4BB0-B020-B492107F1DA5}" dt="2023-03-13T20:52:12.244" v="8901" actId="700"/>
          <ac:spMkLst>
            <pc:docMk/>
            <pc:sldMk cId="3595146885" sldId="265"/>
            <ac:spMk id="6" creationId="{8A1D7608-A331-075E-37BC-8BB4A6EC5011}"/>
          </ac:spMkLst>
        </pc:spChg>
        <pc:spChg chg="add del mod ord">
          <ac:chgData name="Satoshi Kashima" userId="cf2ca315-e025-49e3-983c-99d60d13f176" providerId="ADAL" clId="{A9214DD9-6F33-4BB0-B020-B492107F1DA5}" dt="2023-03-13T20:52:12.244" v="8901" actId="700"/>
          <ac:spMkLst>
            <pc:docMk/>
            <pc:sldMk cId="3595146885" sldId="265"/>
            <ac:spMk id="7" creationId="{B0B43797-B148-833E-8BBF-5078F0C8F44F}"/>
          </ac:spMkLst>
        </pc:spChg>
        <pc:spChg chg="add del mod ord">
          <ac:chgData name="Satoshi Kashima" userId="cf2ca315-e025-49e3-983c-99d60d13f176" providerId="ADAL" clId="{A9214DD9-6F33-4BB0-B020-B492107F1DA5}" dt="2023-03-13T20:52:12.244" v="8901" actId="700"/>
          <ac:spMkLst>
            <pc:docMk/>
            <pc:sldMk cId="3595146885" sldId="265"/>
            <ac:spMk id="8" creationId="{A95E618C-309E-7D87-7952-63B021226EBC}"/>
          </ac:spMkLst>
        </pc:spChg>
        <pc:spChg chg="add del mod ord">
          <ac:chgData name="Satoshi Kashima" userId="cf2ca315-e025-49e3-983c-99d60d13f176" providerId="ADAL" clId="{A9214DD9-6F33-4BB0-B020-B492107F1DA5}" dt="2023-03-13T20:52:12.244" v="8901" actId="700"/>
          <ac:spMkLst>
            <pc:docMk/>
            <pc:sldMk cId="3595146885" sldId="265"/>
            <ac:spMk id="9" creationId="{EFFEFF13-2632-96A3-4B12-1A45C0032BE8}"/>
          </ac:spMkLst>
        </pc:spChg>
        <pc:spChg chg="add del mod ord">
          <ac:chgData name="Satoshi Kashima" userId="cf2ca315-e025-49e3-983c-99d60d13f176" providerId="ADAL" clId="{A9214DD9-6F33-4BB0-B020-B492107F1DA5}" dt="2023-03-13T20:52:43.353" v="8904" actId="478"/>
          <ac:spMkLst>
            <pc:docMk/>
            <pc:sldMk cId="3595146885" sldId="265"/>
            <ac:spMk id="10" creationId="{3CC264A9-BE62-5D92-2826-3091A564F094}"/>
          </ac:spMkLst>
        </pc:spChg>
        <pc:spChg chg="add del mod ord">
          <ac:chgData name="Satoshi Kashima" userId="cf2ca315-e025-49e3-983c-99d60d13f176" providerId="ADAL" clId="{A9214DD9-6F33-4BB0-B020-B492107F1DA5}" dt="2023-03-13T20:52:21.726" v="8902" actId="478"/>
          <ac:spMkLst>
            <pc:docMk/>
            <pc:sldMk cId="3595146885" sldId="265"/>
            <ac:spMk id="11" creationId="{3A473855-8B66-898C-E446-5110C82DAE9D}"/>
          </ac:spMkLst>
        </pc:spChg>
        <pc:spChg chg="add mod">
          <ac:chgData name="Satoshi Kashima" userId="cf2ca315-e025-49e3-983c-99d60d13f176" providerId="ADAL" clId="{A9214DD9-6F33-4BB0-B020-B492107F1DA5}" dt="2023-03-13T20:53:11.233" v="8908" actId="1076"/>
          <ac:spMkLst>
            <pc:docMk/>
            <pc:sldMk cId="3595146885" sldId="265"/>
            <ac:spMk id="14" creationId="{91A1A882-14C0-ECA8-4F8E-F214292DF796}"/>
          </ac:spMkLst>
        </pc:spChg>
        <pc:spChg chg="add mod">
          <ac:chgData name="Satoshi Kashima" userId="cf2ca315-e025-49e3-983c-99d60d13f176" providerId="ADAL" clId="{A9214DD9-6F33-4BB0-B020-B492107F1DA5}" dt="2023-03-13T20:55:09.500" v="9082" actId="1076"/>
          <ac:spMkLst>
            <pc:docMk/>
            <pc:sldMk cId="3595146885" sldId="265"/>
            <ac:spMk id="15" creationId="{56BDCA4A-EA15-CDDB-CD50-C207C2330893}"/>
          </ac:spMkLst>
        </pc:spChg>
        <pc:spChg chg="add mod">
          <ac:chgData name="Satoshi Kashima" userId="cf2ca315-e025-49e3-983c-99d60d13f176" providerId="ADAL" clId="{A9214DD9-6F33-4BB0-B020-B492107F1DA5}" dt="2023-03-13T20:55:25.445" v="9102" actId="1076"/>
          <ac:spMkLst>
            <pc:docMk/>
            <pc:sldMk cId="3595146885" sldId="265"/>
            <ac:spMk id="16" creationId="{A8CEC4B7-3789-E698-9B2B-8CA11280CBC0}"/>
          </ac:spMkLst>
        </pc:spChg>
        <pc:spChg chg="add mod">
          <ac:chgData name="Satoshi Kashima" userId="cf2ca315-e025-49e3-983c-99d60d13f176" providerId="ADAL" clId="{A9214DD9-6F33-4BB0-B020-B492107F1DA5}" dt="2023-03-13T20:55:33.015" v="9113" actId="20577"/>
          <ac:spMkLst>
            <pc:docMk/>
            <pc:sldMk cId="3595146885" sldId="265"/>
            <ac:spMk id="17" creationId="{19CB1816-D005-02CB-2B53-8768B00F0B4D}"/>
          </ac:spMkLst>
        </pc:spChg>
        <pc:spChg chg="add">
          <ac:chgData name="Satoshi Kashima" userId="cf2ca315-e025-49e3-983c-99d60d13f176" providerId="ADAL" clId="{A9214DD9-6F33-4BB0-B020-B492107F1DA5}" dt="2023-03-13T21:11:42.881" v="9462" actId="11529"/>
          <ac:spMkLst>
            <pc:docMk/>
            <pc:sldMk cId="3595146885" sldId="265"/>
            <ac:spMk id="18" creationId="{36A3BCEB-43FE-A20A-0495-1D7160984759}"/>
          </ac:spMkLst>
        </pc:spChg>
        <pc:spChg chg="add mod">
          <ac:chgData name="Satoshi Kashima" userId="cf2ca315-e025-49e3-983c-99d60d13f176" providerId="ADAL" clId="{A9214DD9-6F33-4BB0-B020-B492107F1DA5}" dt="2023-03-13T21:11:46.392" v="9464" actId="1076"/>
          <ac:spMkLst>
            <pc:docMk/>
            <pc:sldMk cId="3595146885" sldId="265"/>
            <ac:spMk id="19" creationId="{6E9FDC2F-6153-43DB-70DB-C53748640652}"/>
          </ac:spMkLst>
        </pc:spChg>
        <pc:spChg chg="add mod">
          <ac:chgData name="Satoshi Kashima" userId="cf2ca315-e025-49e3-983c-99d60d13f176" providerId="ADAL" clId="{A9214DD9-6F33-4BB0-B020-B492107F1DA5}" dt="2023-03-13T21:11:49.724" v="9466" actId="1076"/>
          <ac:spMkLst>
            <pc:docMk/>
            <pc:sldMk cId="3595146885" sldId="265"/>
            <ac:spMk id="20" creationId="{57622515-DC4A-AD3D-1A17-AAF786AB2F0B}"/>
          </ac:spMkLst>
        </pc:spChg>
        <pc:spChg chg="add mod">
          <ac:chgData name="Satoshi Kashima" userId="cf2ca315-e025-49e3-983c-99d60d13f176" providerId="ADAL" clId="{A9214DD9-6F33-4BB0-B020-B492107F1DA5}" dt="2023-03-13T21:11:53.981" v="9468" actId="1076"/>
          <ac:spMkLst>
            <pc:docMk/>
            <pc:sldMk cId="3595146885" sldId="265"/>
            <ac:spMk id="21" creationId="{79F636AA-5F5F-6C7B-149D-4C96C9E7578B}"/>
          </ac:spMkLst>
        </pc:spChg>
        <pc:spChg chg="add mod">
          <ac:chgData name="Satoshi Kashima" userId="cf2ca315-e025-49e3-983c-99d60d13f176" providerId="ADAL" clId="{A9214DD9-6F33-4BB0-B020-B492107F1DA5}" dt="2023-03-13T21:11:57.997" v="9470" actId="1076"/>
          <ac:spMkLst>
            <pc:docMk/>
            <pc:sldMk cId="3595146885" sldId="265"/>
            <ac:spMk id="22" creationId="{ABEB5216-77CF-83EF-3C61-2AB3E3F614EA}"/>
          </ac:spMkLst>
        </pc:spChg>
        <pc:spChg chg="add mod">
          <ac:chgData name="Satoshi Kashima" userId="cf2ca315-e025-49e3-983c-99d60d13f176" providerId="ADAL" clId="{A9214DD9-6F33-4BB0-B020-B492107F1DA5}" dt="2023-03-13T22:07:47.004" v="12314" actId="20577"/>
          <ac:spMkLst>
            <pc:docMk/>
            <pc:sldMk cId="3595146885" sldId="265"/>
            <ac:spMk id="24" creationId="{7CFF3139-9F06-109E-635F-97DA334A1C4C}"/>
          </ac:spMkLst>
        </pc:spChg>
        <pc:spChg chg="add mod">
          <ac:chgData name="Satoshi Kashima" userId="cf2ca315-e025-49e3-983c-99d60d13f176" providerId="ADAL" clId="{A9214DD9-6F33-4BB0-B020-B492107F1DA5}" dt="2023-03-13T21:13:54.696" v="9677" actId="20577"/>
          <ac:spMkLst>
            <pc:docMk/>
            <pc:sldMk cId="3595146885" sldId="265"/>
            <ac:spMk id="25" creationId="{A2BD3067-0306-E5FB-F952-1F42C64334FD}"/>
          </ac:spMkLst>
        </pc:spChg>
        <pc:spChg chg="add mod">
          <ac:chgData name="Satoshi Kashima" userId="cf2ca315-e025-49e3-983c-99d60d13f176" providerId="ADAL" clId="{A9214DD9-6F33-4BB0-B020-B492107F1DA5}" dt="2023-03-13T22:09:28.393" v="12514" actId="1076"/>
          <ac:spMkLst>
            <pc:docMk/>
            <pc:sldMk cId="3595146885" sldId="265"/>
            <ac:spMk id="34" creationId="{7735C3E2-572D-F553-2299-61CF97A3E894}"/>
          </ac:spMkLst>
        </pc:spChg>
        <pc:picChg chg="add mod">
          <ac:chgData name="Satoshi Kashima" userId="cf2ca315-e025-49e3-983c-99d60d13f176" providerId="ADAL" clId="{A9214DD9-6F33-4BB0-B020-B492107F1DA5}" dt="2023-03-13T20:52:39.616" v="8903"/>
          <ac:picMkLst>
            <pc:docMk/>
            <pc:sldMk cId="3595146885" sldId="265"/>
            <ac:picMk id="12" creationId="{3A4CFDBA-D9A0-A4BA-4007-A5728612226F}"/>
          </ac:picMkLst>
        </pc:picChg>
        <pc:picChg chg="add mod">
          <ac:chgData name="Satoshi Kashima" userId="cf2ca315-e025-49e3-983c-99d60d13f176" providerId="ADAL" clId="{A9214DD9-6F33-4BB0-B020-B492107F1DA5}" dt="2023-03-13T22:07:51.281" v="12315" actId="1076"/>
          <ac:picMkLst>
            <pc:docMk/>
            <pc:sldMk cId="3595146885" sldId="265"/>
            <ac:picMk id="13" creationId="{86574713-DF09-57CF-A001-9595A02A2223}"/>
          </ac:picMkLst>
        </pc:picChg>
        <pc:cxnChg chg="add">
          <ac:chgData name="Satoshi Kashima" userId="cf2ca315-e025-49e3-983c-99d60d13f176" providerId="ADAL" clId="{A9214DD9-6F33-4BB0-B020-B492107F1DA5}" dt="2023-03-13T21:13:08.572" v="9593" actId="11529"/>
          <ac:cxnSpMkLst>
            <pc:docMk/>
            <pc:sldMk cId="3595146885" sldId="265"/>
            <ac:cxnSpMk id="27" creationId="{6BC13115-F2AC-1355-5559-BF4B8AC507A1}"/>
          </ac:cxnSpMkLst>
        </pc:cxnChg>
        <pc:cxnChg chg="add mod">
          <ac:chgData name="Satoshi Kashima" userId="cf2ca315-e025-49e3-983c-99d60d13f176" providerId="ADAL" clId="{A9214DD9-6F33-4BB0-B020-B492107F1DA5}" dt="2023-03-13T21:13:13.622" v="9596" actId="14100"/>
          <ac:cxnSpMkLst>
            <pc:docMk/>
            <pc:sldMk cId="3595146885" sldId="265"/>
            <ac:cxnSpMk id="28" creationId="{D4FFE6CF-AC11-54D6-AA28-DFEF3E385F15}"/>
          </ac:cxnSpMkLst>
        </pc:cxnChg>
        <pc:cxnChg chg="add mod">
          <ac:chgData name="Satoshi Kashima" userId="cf2ca315-e025-49e3-983c-99d60d13f176" providerId="ADAL" clId="{A9214DD9-6F33-4BB0-B020-B492107F1DA5}" dt="2023-03-13T21:13:21.242" v="9600" actId="1076"/>
          <ac:cxnSpMkLst>
            <pc:docMk/>
            <pc:sldMk cId="3595146885" sldId="265"/>
            <ac:cxnSpMk id="30" creationId="{BF3E2F8F-575A-D8EE-9DB4-F689EE2F4DCC}"/>
          </ac:cxnSpMkLst>
        </pc:cxnChg>
        <pc:cxnChg chg="add mod">
          <ac:chgData name="Satoshi Kashima" userId="cf2ca315-e025-49e3-983c-99d60d13f176" providerId="ADAL" clId="{A9214DD9-6F33-4BB0-B020-B492107F1DA5}" dt="2023-03-13T21:13:25.931" v="9603" actId="14100"/>
          <ac:cxnSpMkLst>
            <pc:docMk/>
            <pc:sldMk cId="3595146885" sldId="265"/>
            <ac:cxnSpMk id="32" creationId="{ABF11B5F-B451-41B1-E758-63A11C0D93F7}"/>
          </ac:cxnSpMkLst>
        </pc:cxnChg>
      </pc:sldChg>
      <pc:sldChg chg="addSp delSp modSp mod ord">
        <pc:chgData name="Satoshi Kashima" userId="cf2ca315-e025-49e3-983c-99d60d13f176" providerId="ADAL" clId="{A9214DD9-6F33-4BB0-B020-B492107F1DA5}" dt="2023-03-13T20:50:32.475" v="8814" actId="20577"/>
        <pc:sldMkLst>
          <pc:docMk/>
          <pc:sldMk cId="2014489270" sldId="266"/>
        </pc:sldMkLst>
        <pc:spChg chg="mod">
          <ac:chgData name="Satoshi Kashima" userId="cf2ca315-e025-49e3-983c-99d60d13f176" providerId="ADAL" clId="{A9214DD9-6F33-4BB0-B020-B492107F1DA5}" dt="2023-03-13T20:50:32.475" v="8814" actId="20577"/>
          <ac:spMkLst>
            <pc:docMk/>
            <pc:sldMk cId="2014489270" sldId="266"/>
            <ac:spMk id="3" creationId="{C898DF60-4C85-5430-FD2F-E34CAA6E4970}"/>
          </ac:spMkLst>
        </pc:spChg>
        <pc:spChg chg="add del mod">
          <ac:chgData name="Satoshi Kashima" userId="cf2ca315-e025-49e3-983c-99d60d13f176" providerId="ADAL" clId="{A9214DD9-6F33-4BB0-B020-B492107F1DA5}" dt="2023-03-13T20:48:02.223" v="8682" actId="478"/>
          <ac:spMkLst>
            <pc:docMk/>
            <pc:sldMk cId="2014489270" sldId="266"/>
            <ac:spMk id="4" creationId="{8402DD73-8C35-618A-7FA7-4E019AB52BE5}"/>
          </ac:spMkLst>
        </pc:spChg>
      </pc:sldChg>
      <pc:sldChg chg="del">
        <pc:chgData name="Satoshi Kashima" userId="cf2ca315-e025-49e3-983c-99d60d13f176" providerId="ADAL" clId="{A9214DD9-6F33-4BB0-B020-B492107F1DA5}" dt="2023-03-13T19:19:38.347" v="5393" actId="47"/>
        <pc:sldMkLst>
          <pc:docMk/>
          <pc:sldMk cId="3023175277" sldId="269"/>
        </pc:sldMkLst>
      </pc:sldChg>
      <pc:sldChg chg="addSp delSp modSp mod">
        <pc:chgData name="Satoshi Kashima" userId="cf2ca315-e025-49e3-983c-99d60d13f176" providerId="ADAL" clId="{A9214DD9-6F33-4BB0-B020-B492107F1DA5}" dt="2023-03-13T17:02:57.800" v="3992" actId="113"/>
        <pc:sldMkLst>
          <pc:docMk/>
          <pc:sldMk cId="4041996930" sldId="270"/>
        </pc:sldMkLst>
        <pc:spChg chg="mod">
          <ac:chgData name="Satoshi Kashima" userId="cf2ca315-e025-49e3-983c-99d60d13f176" providerId="ADAL" clId="{A9214DD9-6F33-4BB0-B020-B492107F1DA5}" dt="2023-03-13T16:12:32.839" v="3836" actId="20577"/>
          <ac:spMkLst>
            <pc:docMk/>
            <pc:sldMk cId="4041996930" sldId="270"/>
            <ac:spMk id="2" creationId="{0C8926E4-2239-F18F-E169-7A47A3D645C6}"/>
          </ac:spMkLst>
        </pc:spChg>
        <pc:spChg chg="add del mod">
          <ac:chgData name="Satoshi Kashima" userId="cf2ca315-e025-49e3-983c-99d60d13f176" providerId="ADAL" clId="{A9214DD9-6F33-4BB0-B020-B492107F1DA5}" dt="2023-03-13T16:33:28.867" v="3920" actId="478"/>
          <ac:spMkLst>
            <pc:docMk/>
            <pc:sldMk cId="4041996930" sldId="270"/>
            <ac:spMk id="3" creationId="{11F46472-EDBB-342B-7E59-A533E530DC57}"/>
          </ac:spMkLst>
        </pc:spChg>
        <pc:spChg chg="del">
          <ac:chgData name="Satoshi Kashima" userId="cf2ca315-e025-49e3-983c-99d60d13f176" providerId="ADAL" clId="{A9214DD9-6F33-4BB0-B020-B492107F1DA5}" dt="2023-03-13T14:28:08.989" v="3132" actId="478"/>
          <ac:spMkLst>
            <pc:docMk/>
            <pc:sldMk cId="4041996930" sldId="270"/>
            <ac:spMk id="3" creationId="{4B5FA122-308E-643F-6F52-B53A33170AC6}"/>
          </ac:spMkLst>
        </pc:spChg>
        <pc:spChg chg="add mod">
          <ac:chgData name="Satoshi Kashima" userId="cf2ca315-e025-49e3-983c-99d60d13f176" providerId="ADAL" clId="{A9214DD9-6F33-4BB0-B020-B492107F1DA5}" dt="2023-03-13T17:02:57.800" v="3992" actId="113"/>
          <ac:spMkLst>
            <pc:docMk/>
            <pc:sldMk cId="4041996930" sldId="270"/>
            <ac:spMk id="4" creationId="{30889F21-9FA4-AFD9-1DE9-7C84ABDCE626}"/>
          </ac:spMkLst>
        </pc:spChg>
        <pc:spChg chg="add mod">
          <ac:chgData name="Satoshi Kashima" userId="cf2ca315-e025-49e3-983c-99d60d13f176" providerId="ADAL" clId="{A9214DD9-6F33-4BB0-B020-B492107F1DA5}" dt="2023-03-13T16:35:30.698" v="3942" actId="20577"/>
          <ac:spMkLst>
            <pc:docMk/>
            <pc:sldMk cId="4041996930" sldId="270"/>
            <ac:spMk id="6" creationId="{8C45C5A8-BEE8-43EB-E708-08B14C7CB2C7}"/>
          </ac:spMkLst>
        </pc:spChg>
        <pc:spChg chg="add mod">
          <ac:chgData name="Satoshi Kashima" userId="cf2ca315-e025-49e3-983c-99d60d13f176" providerId="ADAL" clId="{A9214DD9-6F33-4BB0-B020-B492107F1DA5}" dt="2023-03-13T16:35:38.335" v="3945" actId="20577"/>
          <ac:spMkLst>
            <pc:docMk/>
            <pc:sldMk cId="4041996930" sldId="270"/>
            <ac:spMk id="8" creationId="{D0CDC410-0F53-6C71-2171-7D48E11365D6}"/>
          </ac:spMkLst>
        </pc:spChg>
        <pc:spChg chg="add mod">
          <ac:chgData name="Satoshi Kashima" userId="cf2ca315-e025-49e3-983c-99d60d13f176" providerId="ADAL" clId="{A9214DD9-6F33-4BB0-B020-B492107F1DA5}" dt="2023-03-13T16:36:21.590" v="3979" actId="20577"/>
          <ac:spMkLst>
            <pc:docMk/>
            <pc:sldMk cId="4041996930" sldId="270"/>
            <ac:spMk id="13" creationId="{966C1AC5-C40B-9FEF-DAFA-E28FE7297E03}"/>
          </ac:spMkLst>
        </pc:spChg>
        <pc:cxnChg chg="add mod">
          <ac:chgData name="Satoshi Kashima" userId="cf2ca315-e025-49e3-983c-99d60d13f176" providerId="ADAL" clId="{A9214DD9-6F33-4BB0-B020-B492107F1DA5}" dt="2023-03-13T16:35:48.418" v="3947" actId="13822"/>
          <ac:cxnSpMkLst>
            <pc:docMk/>
            <pc:sldMk cId="4041996930" sldId="270"/>
            <ac:cxnSpMk id="10" creationId="{FC086F57-74D3-B004-7740-A4C69BF18772}"/>
          </ac:cxnSpMkLst>
        </pc:cxnChg>
        <pc:cxnChg chg="add mod">
          <ac:chgData name="Satoshi Kashima" userId="cf2ca315-e025-49e3-983c-99d60d13f176" providerId="ADAL" clId="{A9214DD9-6F33-4BB0-B020-B492107F1DA5}" dt="2023-03-13T16:35:57.603" v="3950" actId="14100"/>
          <ac:cxnSpMkLst>
            <pc:docMk/>
            <pc:sldMk cId="4041996930" sldId="270"/>
            <ac:cxnSpMk id="11" creationId="{2E50CA18-BB57-683F-5F53-5556A2B97A5F}"/>
          </ac:cxnSpMkLst>
        </pc:cxnChg>
      </pc:sldChg>
      <pc:sldChg chg="modSp mod ord">
        <pc:chgData name="Satoshi Kashima" userId="cf2ca315-e025-49e3-983c-99d60d13f176" providerId="ADAL" clId="{A9214DD9-6F33-4BB0-B020-B492107F1DA5}" dt="2023-03-13T22:17:05.574" v="12820" actId="20577"/>
        <pc:sldMkLst>
          <pc:docMk/>
          <pc:sldMk cId="1434219801" sldId="271"/>
        </pc:sldMkLst>
        <pc:spChg chg="mod">
          <ac:chgData name="Satoshi Kashima" userId="cf2ca315-e025-49e3-983c-99d60d13f176" providerId="ADAL" clId="{A9214DD9-6F33-4BB0-B020-B492107F1DA5}" dt="2023-03-13T22:17:05.574" v="12820" actId="20577"/>
          <ac:spMkLst>
            <pc:docMk/>
            <pc:sldMk cId="1434219801" sldId="271"/>
            <ac:spMk id="3" creationId="{FAB0712D-9DFD-DCEA-0C55-3516AB685CA7}"/>
          </ac:spMkLst>
        </pc:spChg>
      </pc:sldChg>
      <pc:sldChg chg="addSp delSp modSp new mod modClrScheme chgLayout">
        <pc:chgData name="Satoshi Kashima" userId="cf2ca315-e025-49e3-983c-99d60d13f176" providerId="ADAL" clId="{A9214DD9-6F33-4BB0-B020-B492107F1DA5}" dt="2023-03-13T22:18:27.932" v="12823" actId="20577"/>
        <pc:sldMkLst>
          <pc:docMk/>
          <pc:sldMk cId="311395432" sldId="272"/>
        </pc:sldMkLst>
        <pc:spChg chg="del mod ord">
          <ac:chgData name="Satoshi Kashima" userId="cf2ca315-e025-49e3-983c-99d60d13f176" providerId="ADAL" clId="{A9214DD9-6F33-4BB0-B020-B492107F1DA5}" dt="2023-03-09T23:41:50.161" v="8" actId="700"/>
          <ac:spMkLst>
            <pc:docMk/>
            <pc:sldMk cId="311395432" sldId="272"/>
            <ac:spMk id="2" creationId="{0FD44158-6A87-D47D-4656-7AA8AF70C6A3}"/>
          </ac:spMkLst>
        </pc:spChg>
        <pc:spChg chg="del mod ord">
          <ac:chgData name="Satoshi Kashima" userId="cf2ca315-e025-49e3-983c-99d60d13f176" providerId="ADAL" clId="{A9214DD9-6F33-4BB0-B020-B492107F1DA5}" dt="2023-03-09T23:41:50.161" v="8" actId="700"/>
          <ac:spMkLst>
            <pc:docMk/>
            <pc:sldMk cId="311395432" sldId="272"/>
            <ac:spMk id="3" creationId="{C2BAC3D6-C948-074C-DFFB-2468E6277DDD}"/>
          </ac:spMkLst>
        </pc:spChg>
        <pc:spChg chg="add del mod ord">
          <ac:chgData name="Satoshi Kashima" userId="cf2ca315-e025-49e3-983c-99d60d13f176" providerId="ADAL" clId="{A9214DD9-6F33-4BB0-B020-B492107F1DA5}" dt="2023-03-09T23:41:53.173" v="9" actId="700"/>
          <ac:spMkLst>
            <pc:docMk/>
            <pc:sldMk cId="311395432" sldId="272"/>
            <ac:spMk id="4" creationId="{0D6FEC2D-97BE-20A5-33D4-EABF6FDC32F8}"/>
          </ac:spMkLst>
        </pc:spChg>
        <pc:spChg chg="add del mod ord">
          <ac:chgData name="Satoshi Kashima" userId="cf2ca315-e025-49e3-983c-99d60d13f176" providerId="ADAL" clId="{A9214DD9-6F33-4BB0-B020-B492107F1DA5}" dt="2023-03-09T23:41:53.173" v="9" actId="700"/>
          <ac:spMkLst>
            <pc:docMk/>
            <pc:sldMk cId="311395432" sldId="272"/>
            <ac:spMk id="5" creationId="{655D701F-4495-7B2A-DA86-1B6CD8AC52F3}"/>
          </ac:spMkLst>
        </pc:spChg>
        <pc:spChg chg="add mod ord">
          <ac:chgData name="Satoshi Kashima" userId="cf2ca315-e025-49e3-983c-99d60d13f176" providerId="ADAL" clId="{A9214DD9-6F33-4BB0-B020-B492107F1DA5}" dt="2023-03-13T22:18:27.932" v="12823" actId="20577"/>
          <ac:spMkLst>
            <pc:docMk/>
            <pc:sldMk cId="311395432" sldId="272"/>
            <ac:spMk id="6" creationId="{9C32F264-F643-67D2-FCA4-A012C92C8E6C}"/>
          </ac:spMkLst>
        </pc:spChg>
        <pc:spChg chg="add mod ord">
          <ac:chgData name="Satoshi Kashima" userId="cf2ca315-e025-49e3-983c-99d60d13f176" providerId="ADAL" clId="{A9214DD9-6F33-4BB0-B020-B492107F1DA5}" dt="2023-03-09T23:41:53.173" v="9" actId="700"/>
          <ac:spMkLst>
            <pc:docMk/>
            <pc:sldMk cId="311395432" sldId="272"/>
            <ac:spMk id="7" creationId="{61296DE7-2035-A3C6-6CA7-C365681F4626}"/>
          </ac:spMkLst>
        </pc:spChg>
      </pc:sldChg>
      <pc:sldChg chg="new del">
        <pc:chgData name="Satoshi Kashima" userId="cf2ca315-e025-49e3-983c-99d60d13f176" providerId="ADAL" clId="{A9214DD9-6F33-4BB0-B020-B492107F1DA5}" dt="2023-03-09T23:41:34.252" v="5" actId="47"/>
        <pc:sldMkLst>
          <pc:docMk/>
          <pc:sldMk cId="1701752609" sldId="273"/>
        </pc:sldMkLst>
      </pc:sldChg>
      <pc:sldChg chg="modSp new mod">
        <pc:chgData name="Satoshi Kashima" userId="cf2ca315-e025-49e3-983c-99d60d13f176" providerId="ADAL" clId="{A9214DD9-6F33-4BB0-B020-B492107F1DA5}" dt="2023-03-09T23:43:33.007" v="72" actId="20577"/>
        <pc:sldMkLst>
          <pc:docMk/>
          <pc:sldMk cId="2107862037" sldId="273"/>
        </pc:sldMkLst>
        <pc:spChg chg="mod">
          <ac:chgData name="Satoshi Kashima" userId="cf2ca315-e025-49e3-983c-99d60d13f176" providerId="ADAL" clId="{A9214DD9-6F33-4BB0-B020-B492107F1DA5}" dt="2023-03-09T23:43:33.007" v="72" actId="20577"/>
          <ac:spMkLst>
            <pc:docMk/>
            <pc:sldMk cId="2107862037" sldId="273"/>
            <ac:spMk id="2" creationId="{D26401A3-A205-13C2-6D57-AE63F2D0442E}"/>
          </ac:spMkLst>
        </pc:spChg>
      </pc:sldChg>
      <pc:sldChg chg="addSp delSp modSp new del mod modClrScheme chgLayout">
        <pc:chgData name="Satoshi Kashima" userId="cf2ca315-e025-49e3-983c-99d60d13f176" providerId="ADAL" clId="{A9214DD9-6F33-4BB0-B020-B492107F1DA5}" dt="2023-03-13T21:23:27.391" v="10441" actId="47"/>
        <pc:sldMkLst>
          <pc:docMk/>
          <pc:sldMk cId="2083659343" sldId="274"/>
        </pc:sldMkLst>
        <pc:spChg chg="del mod ord">
          <ac:chgData name="Satoshi Kashima" userId="cf2ca315-e025-49e3-983c-99d60d13f176" providerId="ADAL" clId="{A9214DD9-6F33-4BB0-B020-B492107F1DA5}" dt="2023-03-09T23:43:43.984" v="74" actId="700"/>
          <ac:spMkLst>
            <pc:docMk/>
            <pc:sldMk cId="2083659343" sldId="274"/>
            <ac:spMk id="2" creationId="{1F50A508-659F-0FC9-FEC1-8F6B26A3325C}"/>
          </ac:spMkLst>
        </pc:spChg>
        <pc:spChg chg="del mod ord">
          <ac:chgData name="Satoshi Kashima" userId="cf2ca315-e025-49e3-983c-99d60d13f176" providerId="ADAL" clId="{A9214DD9-6F33-4BB0-B020-B492107F1DA5}" dt="2023-03-09T23:43:43.984" v="74" actId="700"/>
          <ac:spMkLst>
            <pc:docMk/>
            <pc:sldMk cId="2083659343" sldId="274"/>
            <ac:spMk id="3" creationId="{FB4DB8E8-6B22-19EB-B732-0FEBAF327C1B}"/>
          </ac:spMkLst>
        </pc:spChg>
        <pc:spChg chg="add mod ord">
          <ac:chgData name="Satoshi Kashima" userId="cf2ca315-e025-49e3-983c-99d60d13f176" providerId="ADAL" clId="{A9214DD9-6F33-4BB0-B020-B492107F1DA5}" dt="2023-03-09T23:43:43.984" v="74" actId="700"/>
          <ac:spMkLst>
            <pc:docMk/>
            <pc:sldMk cId="2083659343" sldId="274"/>
            <ac:spMk id="4" creationId="{A64E6521-F5C1-9A6F-15FE-1CA6A7A76988}"/>
          </ac:spMkLst>
        </pc:spChg>
        <pc:spChg chg="add mod ord">
          <ac:chgData name="Satoshi Kashima" userId="cf2ca315-e025-49e3-983c-99d60d13f176" providerId="ADAL" clId="{A9214DD9-6F33-4BB0-B020-B492107F1DA5}" dt="2023-03-09T23:44:00.643" v="102" actId="20577"/>
          <ac:spMkLst>
            <pc:docMk/>
            <pc:sldMk cId="2083659343" sldId="274"/>
            <ac:spMk id="5" creationId="{22E6DE86-7D5B-BE0D-4ACF-C844EF5B3859}"/>
          </ac:spMkLst>
        </pc:spChg>
      </pc:sldChg>
      <pc:sldChg chg="modSp new mod ord">
        <pc:chgData name="Satoshi Kashima" userId="cf2ca315-e025-49e3-983c-99d60d13f176" providerId="ADAL" clId="{A9214DD9-6F33-4BB0-B020-B492107F1DA5}" dt="2023-03-13T20:00:56.837" v="6373" actId="20577"/>
        <pc:sldMkLst>
          <pc:docMk/>
          <pc:sldMk cId="2033329459" sldId="275"/>
        </pc:sldMkLst>
        <pc:spChg chg="mod">
          <ac:chgData name="Satoshi Kashima" userId="cf2ca315-e025-49e3-983c-99d60d13f176" providerId="ADAL" clId="{A9214DD9-6F33-4BB0-B020-B492107F1DA5}" dt="2023-03-13T19:54:53.765" v="5712" actId="20577"/>
          <ac:spMkLst>
            <pc:docMk/>
            <pc:sldMk cId="2033329459" sldId="275"/>
            <ac:spMk id="2" creationId="{E65DC97E-35E4-68FD-E9B5-45627EFE8543}"/>
          </ac:spMkLst>
        </pc:spChg>
        <pc:spChg chg="mod">
          <ac:chgData name="Satoshi Kashima" userId="cf2ca315-e025-49e3-983c-99d60d13f176" providerId="ADAL" clId="{A9214DD9-6F33-4BB0-B020-B492107F1DA5}" dt="2023-03-13T20:00:56.837" v="6373" actId="20577"/>
          <ac:spMkLst>
            <pc:docMk/>
            <pc:sldMk cId="2033329459" sldId="275"/>
            <ac:spMk id="3" creationId="{B997F9C4-BDA9-90C4-B62B-A78D080CEF30}"/>
          </ac:spMkLst>
        </pc:spChg>
      </pc:sldChg>
      <pc:sldChg chg="addSp delSp modSp new mod">
        <pc:chgData name="Satoshi Kashima" userId="cf2ca315-e025-49e3-983c-99d60d13f176" providerId="ADAL" clId="{A9214DD9-6F33-4BB0-B020-B492107F1DA5}" dt="2023-03-12T12:46:36.506" v="514" actId="1076"/>
        <pc:sldMkLst>
          <pc:docMk/>
          <pc:sldMk cId="2267482446" sldId="276"/>
        </pc:sldMkLst>
        <pc:spChg chg="mod">
          <ac:chgData name="Satoshi Kashima" userId="cf2ca315-e025-49e3-983c-99d60d13f176" providerId="ADAL" clId="{A9214DD9-6F33-4BB0-B020-B492107F1DA5}" dt="2023-03-12T12:35:00.964" v="270" actId="5793"/>
          <ac:spMkLst>
            <pc:docMk/>
            <pc:sldMk cId="2267482446" sldId="276"/>
            <ac:spMk id="2" creationId="{CA0DAFB1-E243-E027-14CA-547C181444E9}"/>
          </ac:spMkLst>
        </pc:spChg>
        <pc:spChg chg="del">
          <ac:chgData name="Satoshi Kashima" userId="cf2ca315-e025-49e3-983c-99d60d13f176" providerId="ADAL" clId="{A9214DD9-6F33-4BB0-B020-B492107F1DA5}" dt="2023-03-12T12:45:34.462" v="505" actId="478"/>
          <ac:spMkLst>
            <pc:docMk/>
            <pc:sldMk cId="2267482446" sldId="276"/>
            <ac:spMk id="3" creationId="{B3B8B0BC-FFF0-C9E9-C111-1038B5B60BF7}"/>
          </ac:spMkLst>
        </pc:spChg>
        <pc:spChg chg="add mod">
          <ac:chgData name="Satoshi Kashima" userId="cf2ca315-e025-49e3-983c-99d60d13f176" providerId="ADAL" clId="{A9214DD9-6F33-4BB0-B020-B492107F1DA5}" dt="2023-03-12T12:46:36.506" v="514" actId="1076"/>
          <ac:spMkLst>
            <pc:docMk/>
            <pc:sldMk cId="2267482446" sldId="276"/>
            <ac:spMk id="5" creationId="{9996FF14-021E-DE5A-54A1-86721A17F6A1}"/>
          </ac:spMkLst>
        </pc:spChg>
        <pc:picChg chg="add mod">
          <ac:chgData name="Satoshi Kashima" userId="cf2ca315-e025-49e3-983c-99d60d13f176" providerId="ADAL" clId="{A9214DD9-6F33-4BB0-B020-B492107F1DA5}" dt="2023-03-12T12:46:34.021" v="513" actId="1076"/>
          <ac:picMkLst>
            <pc:docMk/>
            <pc:sldMk cId="2267482446" sldId="276"/>
            <ac:picMk id="7" creationId="{61808585-3CA3-326E-DB46-0C42FA234902}"/>
          </ac:picMkLst>
        </pc:picChg>
      </pc:sldChg>
      <pc:sldChg chg="modSp new mod">
        <pc:chgData name="Satoshi Kashima" userId="cf2ca315-e025-49e3-983c-99d60d13f176" providerId="ADAL" clId="{A9214DD9-6F33-4BB0-B020-B492107F1DA5}" dt="2023-03-12T12:35:32.173" v="352" actId="20577"/>
        <pc:sldMkLst>
          <pc:docMk/>
          <pc:sldMk cId="2500538969" sldId="277"/>
        </pc:sldMkLst>
        <pc:spChg chg="mod">
          <ac:chgData name="Satoshi Kashima" userId="cf2ca315-e025-49e3-983c-99d60d13f176" providerId="ADAL" clId="{A9214DD9-6F33-4BB0-B020-B492107F1DA5}" dt="2023-03-12T12:35:32.173" v="352" actId="20577"/>
          <ac:spMkLst>
            <pc:docMk/>
            <pc:sldMk cId="2500538969" sldId="277"/>
            <ac:spMk id="2" creationId="{FC088979-82F5-ACAC-5A25-32488F940348}"/>
          </ac:spMkLst>
        </pc:spChg>
      </pc:sldChg>
      <pc:sldChg chg="modSp new mod">
        <pc:chgData name="Satoshi Kashima" userId="cf2ca315-e025-49e3-983c-99d60d13f176" providerId="ADAL" clId="{A9214DD9-6F33-4BB0-B020-B492107F1DA5}" dt="2023-03-13T23:09:36.053" v="13376" actId="20577"/>
        <pc:sldMkLst>
          <pc:docMk/>
          <pc:sldMk cId="3286799775" sldId="278"/>
        </pc:sldMkLst>
        <pc:spChg chg="mod">
          <ac:chgData name="Satoshi Kashima" userId="cf2ca315-e025-49e3-983c-99d60d13f176" providerId="ADAL" clId="{A9214DD9-6F33-4BB0-B020-B492107F1DA5}" dt="2023-03-12T12:36:50.476" v="503" actId="20577"/>
          <ac:spMkLst>
            <pc:docMk/>
            <pc:sldMk cId="3286799775" sldId="278"/>
            <ac:spMk id="2" creationId="{B88A5923-A77B-50CC-A6F5-D0CB092EA316}"/>
          </ac:spMkLst>
        </pc:spChg>
        <pc:spChg chg="mod">
          <ac:chgData name="Satoshi Kashima" userId="cf2ca315-e025-49e3-983c-99d60d13f176" providerId="ADAL" clId="{A9214DD9-6F33-4BB0-B020-B492107F1DA5}" dt="2023-03-13T23:09:36.053" v="13376" actId="20577"/>
          <ac:spMkLst>
            <pc:docMk/>
            <pc:sldMk cId="3286799775" sldId="278"/>
            <ac:spMk id="3" creationId="{1BC30842-9DC4-C4B8-C0F6-992199DB1EDF}"/>
          </ac:spMkLst>
        </pc:spChg>
      </pc:sldChg>
      <pc:sldChg chg="addSp delSp modSp new mod ord modShow">
        <pc:chgData name="Satoshi Kashima" userId="cf2ca315-e025-49e3-983c-99d60d13f176" providerId="ADAL" clId="{A9214DD9-6F33-4BB0-B020-B492107F1DA5}" dt="2023-03-13T21:37:10.935" v="11098"/>
        <pc:sldMkLst>
          <pc:docMk/>
          <pc:sldMk cId="1116611218" sldId="279"/>
        </pc:sldMkLst>
        <pc:spChg chg="mod">
          <ac:chgData name="Satoshi Kashima" userId="cf2ca315-e025-49e3-983c-99d60d13f176" providerId="ADAL" clId="{A9214DD9-6F33-4BB0-B020-B492107F1DA5}" dt="2023-03-13T05:06:41.744" v="531" actId="20577"/>
          <ac:spMkLst>
            <pc:docMk/>
            <pc:sldMk cId="1116611218" sldId="279"/>
            <ac:spMk id="2" creationId="{792D59BE-A21F-8CC8-618F-1856783DA6FE}"/>
          </ac:spMkLst>
        </pc:spChg>
        <pc:spChg chg="add del mod">
          <ac:chgData name="Satoshi Kashima" userId="cf2ca315-e025-49e3-983c-99d60d13f176" providerId="ADAL" clId="{A9214DD9-6F33-4BB0-B020-B492107F1DA5}" dt="2023-03-13T05:12:34.376" v="708" actId="20577"/>
          <ac:spMkLst>
            <pc:docMk/>
            <pc:sldMk cId="1116611218" sldId="279"/>
            <ac:spMk id="3" creationId="{931E56AC-972E-2AD4-7E56-E84AE3D79F71}"/>
          </ac:spMkLst>
        </pc:spChg>
      </pc:sldChg>
      <pc:sldChg chg="addSp delSp modSp new mod">
        <pc:chgData name="Satoshi Kashima" userId="cf2ca315-e025-49e3-983c-99d60d13f176" providerId="ADAL" clId="{A9214DD9-6F33-4BB0-B020-B492107F1DA5}" dt="2023-03-13T13:42:53.208" v="2215" actId="13822"/>
        <pc:sldMkLst>
          <pc:docMk/>
          <pc:sldMk cId="807771924" sldId="280"/>
        </pc:sldMkLst>
        <pc:spChg chg="mod">
          <ac:chgData name="Satoshi Kashima" userId="cf2ca315-e025-49e3-983c-99d60d13f176" providerId="ADAL" clId="{A9214DD9-6F33-4BB0-B020-B492107F1DA5}" dt="2023-03-13T13:36:44.273" v="1912" actId="1076"/>
          <ac:spMkLst>
            <pc:docMk/>
            <pc:sldMk cId="807771924" sldId="280"/>
            <ac:spMk id="2" creationId="{CBFF44FD-2140-07CD-E47A-CBF978009C94}"/>
          </ac:spMkLst>
        </pc:spChg>
        <pc:spChg chg="del">
          <ac:chgData name="Satoshi Kashima" userId="cf2ca315-e025-49e3-983c-99d60d13f176" providerId="ADAL" clId="{A9214DD9-6F33-4BB0-B020-B492107F1DA5}" dt="2023-03-13T13:36:05.475" v="1893" actId="478"/>
          <ac:spMkLst>
            <pc:docMk/>
            <pc:sldMk cId="807771924" sldId="280"/>
            <ac:spMk id="3" creationId="{4507E4CB-428B-7A31-BB25-023A6F83BB53}"/>
          </ac:spMkLst>
        </pc:spChg>
        <pc:spChg chg="add mod">
          <ac:chgData name="Satoshi Kashima" userId="cf2ca315-e025-49e3-983c-99d60d13f176" providerId="ADAL" clId="{A9214DD9-6F33-4BB0-B020-B492107F1DA5}" dt="2023-03-13T13:39:33.279" v="1948" actId="20577"/>
          <ac:spMkLst>
            <pc:docMk/>
            <pc:sldMk cId="807771924" sldId="280"/>
            <ac:spMk id="7" creationId="{B15FC174-2B7B-CFA5-3421-62FBC67DB800}"/>
          </ac:spMkLst>
        </pc:spChg>
        <pc:spChg chg="add mod">
          <ac:chgData name="Satoshi Kashima" userId="cf2ca315-e025-49e3-983c-99d60d13f176" providerId="ADAL" clId="{A9214DD9-6F33-4BB0-B020-B492107F1DA5}" dt="2023-03-13T13:42:53.208" v="2215" actId="13822"/>
          <ac:spMkLst>
            <pc:docMk/>
            <pc:sldMk cId="807771924" sldId="280"/>
            <ac:spMk id="8" creationId="{1A16C1C8-F8C1-9A67-8085-70C9C192124B}"/>
          </ac:spMkLst>
        </pc:spChg>
        <pc:spChg chg="add mod">
          <ac:chgData name="Satoshi Kashima" userId="cf2ca315-e025-49e3-983c-99d60d13f176" providerId="ADAL" clId="{A9214DD9-6F33-4BB0-B020-B492107F1DA5}" dt="2023-03-13T13:37:38.185" v="1921" actId="14100"/>
          <ac:spMkLst>
            <pc:docMk/>
            <pc:sldMk cId="807771924" sldId="280"/>
            <ac:spMk id="10" creationId="{E9F9A3DE-BB7F-5FA1-86B3-1BF0EB577DF0}"/>
          </ac:spMkLst>
        </pc:spChg>
        <pc:spChg chg="add mod">
          <ac:chgData name="Satoshi Kashima" userId="cf2ca315-e025-49e3-983c-99d60d13f176" providerId="ADAL" clId="{A9214DD9-6F33-4BB0-B020-B492107F1DA5}" dt="2023-03-13T13:42:29.361" v="2213" actId="20577"/>
          <ac:spMkLst>
            <pc:docMk/>
            <pc:sldMk cId="807771924" sldId="280"/>
            <ac:spMk id="19" creationId="{D77F4AFF-4E8C-A1AC-0862-E038C2434078}"/>
          </ac:spMkLst>
        </pc:spChg>
        <pc:picChg chg="add mod">
          <ac:chgData name="Satoshi Kashima" userId="cf2ca315-e025-49e3-983c-99d60d13f176" providerId="ADAL" clId="{A9214DD9-6F33-4BB0-B020-B492107F1DA5}" dt="2023-03-13T13:39:03.502" v="1933" actId="1076"/>
          <ac:picMkLst>
            <pc:docMk/>
            <pc:sldMk cId="807771924" sldId="280"/>
            <ac:picMk id="4" creationId="{956C8BC5-D460-C9C2-44DD-83705C5725A7}"/>
          </ac:picMkLst>
        </pc:picChg>
        <pc:picChg chg="add mod">
          <ac:chgData name="Satoshi Kashima" userId="cf2ca315-e025-49e3-983c-99d60d13f176" providerId="ADAL" clId="{A9214DD9-6F33-4BB0-B020-B492107F1DA5}" dt="2023-03-13T13:37:07.831" v="1916" actId="1076"/>
          <ac:picMkLst>
            <pc:docMk/>
            <pc:sldMk cId="807771924" sldId="280"/>
            <ac:picMk id="9" creationId="{EE99FE79-25A6-67A7-0C26-AAEFF44FF203}"/>
          </ac:picMkLst>
        </pc:picChg>
        <pc:cxnChg chg="add mod">
          <ac:chgData name="Satoshi Kashima" userId="cf2ca315-e025-49e3-983c-99d60d13f176" providerId="ADAL" clId="{A9214DD9-6F33-4BB0-B020-B492107F1DA5}" dt="2023-03-13T13:39:03.502" v="1933" actId="1076"/>
          <ac:cxnSpMkLst>
            <pc:docMk/>
            <pc:sldMk cId="807771924" sldId="280"/>
            <ac:cxnSpMk id="5" creationId="{FE9C5754-AF7F-B940-A488-7F86AD98CA5D}"/>
          </ac:cxnSpMkLst>
        </pc:cxnChg>
        <pc:cxnChg chg="add mod">
          <ac:chgData name="Satoshi Kashima" userId="cf2ca315-e025-49e3-983c-99d60d13f176" providerId="ADAL" clId="{A9214DD9-6F33-4BB0-B020-B492107F1DA5}" dt="2023-03-13T13:37:51.314" v="1923" actId="1076"/>
          <ac:cxnSpMkLst>
            <pc:docMk/>
            <pc:sldMk cId="807771924" sldId="280"/>
            <ac:cxnSpMk id="11" creationId="{977E2DA4-AD97-27AA-5996-EFC1287955E4}"/>
          </ac:cxnSpMkLst>
        </pc:cxnChg>
        <pc:cxnChg chg="add mod">
          <ac:chgData name="Satoshi Kashima" userId="cf2ca315-e025-49e3-983c-99d60d13f176" providerId="ADAL" clId="{A9214DD9-6F33-4BB0-B020-B492107F1DA5}" dt="2023-03-13T13:38:36.777" v="1926" actId="1582"/>
          <ac:cxnSpMkLst>
            <pc:docMk/>
            <pc:sldMk cId="807771924" sldId="280"/>
            <ac:cxnSpMk id="13" creationId="{EF9051A1-4D97-9F66-F5E2-8A6CB260479E}"/>
          </ac:cxnSpMkLst>
        </pc:cxnChg>
        <pc:cxnChg chg="add mod">
          <ac:chgData name="Satoshi Kashima" userId="cf2ca315-e025-49e3-983c-99d60d13f176" providerId="ADAL" clId="{A9214DD9-6F33-4BB0-B020-B492107F1DA5}" dt="2023-03-13T13:38:50.200" v="1931" actId="14100"/>
          <ac:cxnSpMkLst>
            <pc:docMk/>
            <pc:sldMk cId="807771924" sldId="280"/>
            <ac:cxnSpMk id="15" creationId="{01560C5E-8980-BEEA-70D2-B5DA96543D4F}"/>
          </ac:cxnSpMkLst>
        </pc:cxnChg>
      </pc:sldChg>
      <pc:sldChg chg="addSp delSp modSp new mod">
        <pc:chgData name="Satoshi Kashima" userId="cf2ca315-e025-49e3-983c-99d60d13f176" providerId="ADAL" clId="{A9214DD9-6F33-4BB0-B020-B492107F1DA5}" dt="2023-03-13T18:58:56.800" v="4623" actId="1076"/>
        <pc:sldMkLst>
          <pc:docMk/>
          <pc:sldMk cId="1416614870" sldId="281"/>
        </pc:sldMkLst>
        <pc:spChg chg="mod">
          <ac:chgData name="Satoshi Kashima" userId="cf2ca315-e025-49e3-983c-99d60d13f176" providerId="ADAL" clId="{A9214DD9-6F33-4BB0-B020-B492107F1DA5}" dt="2023-03-13T13:28:52.495" v="1348" actId="20577"/>
          <ac:spMkLst>
            <pc:docMk/>
            <pc:sldMk cId="1416614870" sldId="281"/>
            <ac:spMk id="2" creationId="{966D9DF2-98A1-CDE9-3405-B9C344DF9C99}"/>
          </ac:spMkLst>
        </pc:spChg>
        <pc:spChg chg="del">
          <ac:chgData name="Satoshi Kashima" userId="cf2ca315-e025-49e3-983c-99d60d13f176" providerId="ADAL" clId="{A9214DD9-6F33-4BB0-B020-B492107F1DA5}" dt="2023-03-13T13:28:47.870" v="1339" actId="478"/>
          <ac:spMkLst>
            <pc:docMk/>
            <pc:sldMk cId="1416614870" sldId="281"/>
            <ac:spMk id="3" creationId="{DEE140FE-B825-4233-2882-547AA1A709ED}"/>
          </ac:spMkLst>
        </pc:spChg>
        <pc:spChg chg="add mod">
          <ac:chgData name="Satoshi Kashima" userId="cf2ca315-e025-49e3-983c-99d60d13f176" providerId="ADAL" clId="{A9214DD9-6F33-4BB0-B020-B492107F1DA5}" dt="2023-03-13T13:31:46.626" v="1527" actId="1076"/>
          <ac:spMkLst>
            <pc:docMk/>
            <pc:sldMk cId="1416614870" sldId="281"/>
            <ac:spMk id="4" creationId="{2E257AFF-355F-646C-A625-62AD89369739}"/>
          </ac:spMkLst>
        </pc:spChg>
        <pc:spChg chg="add mod">
          <ac:chgData name="Satoshi Kashima" userId="cf2ca315-e025-49e3-983c-99d60d13f176" providerId="ADAL" clId="{A9214DD9-6F33-4BB0-B020-B492107F1DA5}" dt="2023-03-13T13:30:53.440" v="1494" actId="1076"/>
          <ac:spMkLst>
            <pc:docMk/>
            <pc:sldMk cId="1416614870" sldId="281"/>
            <ac:spMk id="5" creationId="{CA690ED7-7C50-2643-232A-EBB826594604}"/>
          </ac:spMkLst>
        </pc:spChg>
        <pc:spChg chg="add mod">
          <ac:chgData name="Satoshi Kashima" userId="cf2ca315-e025-49e3-983c-99d60d13f176" providerId="ADAL" clId="{A9214DD9-6F33-4BB0-B020-B492107F1DA5}" dt="2023-03-13T13:31:11.954" v="1521" actId="14100"/>
          <ac:spMkLst>
            <pc:docMk/>
            <pc:sldMk cId="1416614870" sldId="281"/>
            <ac:spMk id="6" creationId="{02081135-DF6B-27C2-3BB9-95B62BDE3F80}"/>
          </ac:spMkLst>
        </pc:spChg>
        <pc:spChg chg="add mod">
          <ac:chgData name="Satoshi Kashima" userId="cf2ca315-e025-49e3-983c-99d60d13f176" providerId="ADAL" clId="{A9214DD9-6F33-4BB0-B020-B492107F1DA5}" dt="2023-03-13T18:58:56.800" v="4623" actId="1076"/>
          <ac:spMkLst>
            <pc:docMk/>
            <pc:sldMk cId="1416614870" sldId="281"/>
            <ac:spMk id="17" creationId="{F69CD2B8-279B-6633-E493-DE89A7B19091}"/>
          </ac:spMkLst>
        </pc:spChg>
        <pc:picChg chg="add mod">
          <ac:chgData name="Satoshi Kashima" userId="cf2ca315-e025-49e3-983c-99d60d13f176" providerId="ADAL" clId="{A9214DD9-6F33-4BB0-B020-B492107F1DA5}" dt="2023-03-13T13:30:33.964" v="1487" actId="1076"/>
          <ac:picMkLst>
            <pc:docMk/>
            <pc:sldMk cId="1416614870" sldId="281"/>
            <ac:picMk id="1026" creationId="{5AF3E573-0710-1494-17D1-01B52DB0966C}"/>
          </ac:picMkLst>
        </pc:picChg>
        <pc:cxnChg chg="add mod">
          <ac:chgData name="Satoshi Kashima" userId="cf2ca315-e025-49e3-983c-99d60d13f176" providerId="ADAL" clId="{A9214DD9-6F33-4BB0-B020-B492107F1DA5}" dt="2023-03-13T13:32:02.026" v="1531" actId="14100"/>
          <ac:cxnSpMkLst>
            <pc:docMk/>
            <pc:sldMk cId="1416614870" sldId="281"/>
            <ac:cxnSpMk id="8" creationId="{A0BB4ED4-0408-F50B-5021-F0D8AACEAE63}"/>
          </ac:cxnSpMkLst>
        </pc:cxnChg>
        <pc:cxnChg chg="add mod">
          <ac:chgData name="Satoshi Kashima" userId="cf2ca315-e025-49e3-983c-99d60d13f176" providerId="ADAL" clId="{A9214DD9-6F33-4BB0-B020-B492107F1DA5}" dt="2023-03-13T13:32:15.702" v="1536" actId="1076"/>
          <ac:cxnSpMkLst>
            <pc:docMk/>
            <pc:sldMk cId="1416614870" sldId="281"/>
            <ac:cxnSpMk id="12" creationId="{F9CC3BA9-F901-16FE-440C-0826D0A09BD6}"/>
          </ac:cxnSpMkLst>
        </pc:cxnChg>
        <pc:cxnChg chg="add mod">
          <ac:chgData name="Satoshi Kashima" userId="cf2ca315-e025-49e3-983c-99d60d13f176" providerId="ADAL" clId="{A9214DD9-6F33-4BB0-B020-B492107F1DA5}" dt="2023-03-13T13:32:28.815" v="1541" actId="1076"/>
          <ac:cxnSpMkLst>
            <pc:docMk/>
            <pc:sldMk cId="1416614870" sldId="281"/>
            <ac:cxnSpMk id="15" creationId="{B5236CA5-65E3-A1EE-21B1-5C22A86A3BC2}"/>
          </ac:cxnSpMkLst>
        </pc:cxnChg>
      </pc:sldChg>
      <pc:sldChg chg="addSp delSp modSp new mod">
        <pc:chgData name="Satoshi Kashima" userId="cf2ca315-e025-49e3-983c-99d60d13f176" providerId="ADAL" clId="{A9214DD9-6F33-4BB0-B020-B492107F1DA5}" dt="2023-03-13T19:02:33.669" v="4838" actId="1076"/>
        <pc:sldMkLst>
          <pc:docMk/>
          <pc:sldMk cId="2014363026" sldId="282"/>
        </pc:sldMkLst>
        <pc:spChg chg="mod">
          <ac:chgData name="Satoshi Kashima" userId="cf2ca315-e025-49e3-983c-99d60d13f176" providerId="ADAL" clId="{A9214DD9-6F33-4BB0-B020-B492107F1DA5}" dt="2023-03-13T14:08:51.887" v="2616" actId="20577"/>
          <ac:spMkLst>
            <pc:docMk/>
            <pc:sldMk cId="2014363026" sldId="282"/>
            <ac:spMk id="2" creationId="{53A8F856-7C24-0D83-9906-120173A9BF07}"/>
          </ac:spMkLst>
        </pc:spChg>
        <pc:spChg chg="add mod">
          <ac:chgData name="Satoshi Kashima" userId="cf2ca315-e025-49e3-983c-99d60d13f176" providerId="ADAL" clId="{A9214DD9-6F33-4BB0-B020-B492107F1DA5}" dt="2023-03-13T19:02:33.669" v="4838" actId="1076"/>
          <ac:spMkLst>
            <pc:docMk/>
            <pc:sldMk cId="2014363026" sldId="282"/>
            <ac:spMk id="3" creationId="{21922705-AC8A-9AD4-BD2C-7AB5EE10A608}"/>
          </ac:spMkLst>
        </pc:spChg>
        <pc:spChg chg="del">
          <ac:chgData name="Satoshi Kashima" userId="cf2ca315-e025-49e3-983c-99d60d13f176" providerId="ADAL" clId="{A9214DD9-6F33-4BB0-B020-B492107F1DA5}" dt="2023-03-13T13:55:12.265" v="2255" actId="478"/>
          <ac:spMkLst>
            <pc:docMk/>
            <pc:sldMk cId="2014363026" sldId="282"/>
            <ac:spMk id="3" creationId="{6F2C1D6E-0C02-DA2B-76D7-99886877CEBB}"/>
          </ac:spMkLst>
        </pc:spChg>
        <pc:spChg chg="add mod">
          <ac:chgData name="Satoshi Kashima" userId="cf2ca315-e025-49e3-983c-99d60d13f176" providerId="ADAL" clId="{A9214DD9-6F33-4BB0-B020-B492107F1DA5}" dt="2023-03-13T19:02:29.297" v="4837" actId="1076"/>
          <ac:spMkLst>
            <pc:docMk/>
            <pc:sldMk cId="2014363026" sldId="282"/>
            <ac:spMk id="4" creationId="{24710331-D135-7FFE-0D28-6BCF3A758FA5}"/>
          </ac:spMkLst>
        </pc:spChg>
        <pc:spChg chg="add mod">
          <ac:chgData name="Satoshi Kashima" userId="cf2ca315-e025-49e3-983c-99d60d13f176" providerId="ADAL" clId="{A9214DD9-6F33-4BB0-B020-B492107F1DA5}" dt="2023-03-13T14:07:22.679" v="2487" actId="1076"/>
          <ac:spMkLst>
            <pc:docMk/>
            <pc:sldMk cId="2014363026" sldId="282"/>
            <ac:spMk id="40" creationId="{3B52C0CE-F31F-4B09-E3F0-6140ACC58E66}"/>
          </ac:spMkLst>
        </pc:spChg>
        <pc:spChg chg="add mod">
          <ac:chgData name="Satoshi Kashima" userId="cf2ca315-e025-49e3-983c-99d60d13f176" providerId="ADAL" clId="{A9214DD9-6F33-4BB0-B020-B492107F1DA5}" dt="2023-03-13T14:07:32.509" v="2504" actId="14100"/>
          <ac:spMkLst>
            <pc:docMk/>
            <pc:sldMk cId="2014363026" sldId="282"/>
            <ac:spMk id="41" creationId="{827E56E1-1DCF-6AC7-BB5A-E31AD03D899F}"/>
          </ac:spMkLst>
        </pc:spChg>
        <pc:spChg chg="add mod">
          <ac:chgData name="Satoshi Kashima" userId="cf2ca315-e025-49e3-983c-99d60d13f176" providerId="ADAL" clId="{A9214DD9-6F33-4BB0-B020-B492107F1DA5}" dt="2023-03-13T14:09:20.871" v="2653" actId="1076"/>
          <ac:spMkLst>
            <pc:docMk/>
            <pc:sldMk cId="2014363026" sldId="282"/>
            <ac:spMk id="42" creationId="{0332BF1A-5DA5-036F-5373-BDFC206B348A}"/>
          </ac:spMkLst>
        </pc:spChg>
        <pc:picChg chg="add del mod">
          <ac:chgData name="Satoshi Kashima" userId="cf2ca315-e025-49e3-983c-99d60d13f176" providerId="ADAL" clId="{A9214DD9-6F33-4BB0-B020-B492107F1DA5}" dt="2023-03-13T13:59:33.423" v="2262" actId="478"/>
          <ac:picMkLst>
            <pc:docMk/>
            <pc:sldMk cId="2014363026" sldId="282"/>
            <ac:picMk id="4" creationId="{BAEED974-4E4B-5E81-5D79-8E40E9124536}"/>
          </ac:picMkLst>
        </pc:picChg>
        <pc:picChg chg="add del mod">
          <ac:chgData name="Satoshi Kashima" userId="cf2ca315-e025-49e3-983c-99d60d13f176" providerId="ADAL" clId="{A9214DD9-6F33-4BB0-B020-B492107F1DA5}" dt="2023-03-13T14:02:43.959" v="2276" actId="478"/>
          <ac:picMkLst>
            <pc:docMk/>
            <pc:sldMk cId="2014363026" sldId="282"/>
            <ac:picMk id="5" creationId="{11023CCB-D805-CDBC-5CBE-60D66E4EA198}"/>
          </ac:picMkLst>
        </pc:picChg>
        <pc:picChg chg="add del mod">
          <ac:chgData name="Satoshi Kashima" userId="cf2ca315-e025-49e3-983c-99d60d13f176" providerId="ADAL" clId="{A9214DD9-6F33-4BB0-B020-B492107F1DA5}" dt="2023-03-13T13:59:50.521" v="2271" actId="478"/>
          <ac:picMkLst>
            <pc:docMk/>
            <pc:sldMk cId="2014363026" sldId="282"/>
            <ac:picMk id="2050" creationId="{1F9AF796-8613-8A6F-BEB4-ADE9B212D02F}"/>
          </ac:picMkLst>
        </pc:picChg>
        <pc:picChg chg="add mod">
          <ac:chgData name="Satoshi Kashima" userId="cf2ca315-e025-49e3-983c-99d60d13f176" providerId="ADAL" clId="{A9214DD9-6F33-4BB0-B020-B492107F1DA5}" dt="2023-03-13T14:06:45.238" v="2471" actId="1076"/>
          <ac:picMkLst>
            <pc:docMk/>
            <pc:sldMk cId="2014363026" sldId="282"/>
            <ac:picMk id="2052" creationId="{CE98BBFB-DE43-A647-E47E-67743D7F4960}"/>
          </ac:picMkLst>
        </pc:picChg>
        <pc:picChg chg="add mod">
          <ac:chgData name="Satoshi Kashima" userId="cf2ca315-e025-49e3-983c-99d60d13f176" providerId="ADAL" clId="{A9214DD9-6F33-4BB0-B020-B492107F1DA5}" dt="2023-03-13T14:06:38.007" v="2468" actId="1076"/>
          <ac:picMkLst>
            <pc:docMk/>
            <pc:sldMk cId="2014363026" sldId="282"/>
            <ac:picMk id="2054" creationId="{C4DDF7A1-8463-9761-A1E7-03FCD80B3DCB}"/>
          </ac:picMkLst>
        </pc:picChg>
        <pc:cxnChg chg="add del mod">
          <ac:chgData name="Satoshi Kashima" userId="cf2ca315-e025-49e3-983c-99d60d13f176" providerId="ADAL" clId="{A9214DD9-6F33-4BB0-B020-B492107F1DA5}" dt="2023-03-13T14:00:24.374" v="2275" actId="478"/>
          <ac:cxnSpMkLst>
            <pc:docMk/>
            <pc:sldMk cId="2014363026" sldId="282"/>
            <ac:cxnSpMk id="7" creationId="{FA8422F7-823F-A2BD-E003-20EA6FB62E14}"/>
          </ac:cxnSpMkLst>
        </pc:cxnChg>
        <pc:cxnChg chg="add mod">
          <ac:chgData name="Satoshi Kashima" userId="cf2ca315-e025-49e3-983c-99d60d13f176" providerId="ADAL" clId="{A9214DD9-6F33-4BB0-B020-B492107F1DA5}" dt="2023-03-13T14:06:31.472" v="2467" actId="208"/>
          <ac:cxnSpMkLst>
            <pc:docMk/>
            <pc:sldMk cId="2014363026" sldId="282"/>
            <ac:cxnSpMk id="9" creationId="{6A864135-B502-C1AB-57FB-E44326509895}"/>
          </ac:cxnSpMkLst>
        </pc:cxnChg>
        <pc:cxnChg chg="add mod">
          <ac:chgData name="Satoshi Kashima" userId="cf2ca315-e025-49e3-983c-99d60d13f176" providerId="ADAL" clId="{A9214DD9-6F33-4BB0-B020-B492107F1DA5}" dt="2023-03-13T14:06:31.472" v="2467" actId="208"/>
          <ac:cxnSpMkLst>
            <pc:docMk/>
            <pc:sldMk cId="2014363026" sldId="282"/>
            <ac:cxnSpMk id="10" creationId="{F8C8D655-75A2-8DCF-FE67-6CA8C8AD4B4C}"/>
          </ac:cxnSpMkLst>
        </pc:cxnChg>
        <pc:cxnChg chg="add mod">
          <ac:chgData name="Satoshi Kashima" userId="cf2ca315-e025-49e3-983c-99d60d13f176" providerId="ADAL" clId="{A9214DD9-6F33-4BB0-B020-B492107F1DA5}" dt="2023-03-13T14:06:31.472" v="2467" actId="208"/>
          <ac:cxnSpMkLst>
            <pc:docMk/>
            <pc:sldMk cId="2014363026" sldId="282"/>
            <ac:cxnSpMk id="11" creationId="{9A26BC30-AE3D-4C9B-E988-1C0552D762EB}"/>
          </ac:cxnSpMkLst>
        </pc:cxnChg>
        <pc:cxnChg chg="add mod">
          <ac:chgData name="Satoshi Kashima" userId="cf2ca315-e025-49e3-983c-99d60d13f176" providerId="ADAL" clId="{A9214DD9-6F33-4BB0-B020-B492107F1DA5}" dt="2023-03-13T14:06:31.472" v="2467" actId="208"/>
          <ac:cxnSpMkLst>
            <pc:docMk/>
            <pc:sldMk cId="2014363026" sldId="282"/>
            <ac:cxnSpMk id="13" creationId="{DE737911-D653-F246-0038-F5DA18FD39BF}"/>
          </ac:cxnSpMkLst>
        </pc:cxnChg>
        <pc:cxnChg chg="add mod">
          <ac:chgData name="Satoshi Kashima" userId="cf2ca315-e025-49e3-983c-99d60d13f176" providerId="ADAL" clId="{A9214DD9-6F33-4BB0-B020-B492107F1DA5}" dt="2023-03-13T14:06:31.472" v="2467" actId="208"/>
          <ac:cxnSpMkLst>
            <pc:docMk/>
            <pc:sldMk cId="2014363026" sldId="282"/>
            <ac:cxnSpMk id="15" creationId="{92843545-B5C6-B29D-7FF7-A7A9F5E94499}"/>
          </ac:cxnSpMkLst>
        </pc:cxnChg>
        <pc:cxnChg chg="add mod">
          <ac:chgData name="Satoshi Kashima" userId="cf2ca315-e025-49e3-983c-99d60d13f176" providerId="ADAL" clId="{A9214DD9-6F33-4BB0-B020-B492107F1DA5}" dt="2023-03-13T14:06:31.472" v="2467" actId="208"/>
          <ac:cxnSpMkLst>
            <pc:docMk/>
            <pc:sldMk cId="2014363026" sldId="282"/>
            <ac:cxnSpMk id="16" creationId="{D00E2197-D28E-2DCC-916C-6C56ADDAE0C0}"/>
          </ac:cxnSpMkLst>
        </pc:cxnChg>
        <pc:cxnChg chg="add mod">
          <ac:chgData name="Satoshi Kashima" userId="cf2ca315-e025-49e3-983c-99d60d13f176" providerId="ADAL" clId="{A9214DD9-6F33-4BB0-B020-B492107F1DA5}" dt="2023-03-13T14:06:31.472" v="2467" actId="208"/>
          <ac:cxnSpMkLst>
            <pc:docMk/>
            <pc:sldMk cId="2014363026" sldId="282"/>
            <ac:cxnSpMk id="17" creationId="{B532B2FA-92B1-E6DA-686B-729F93FB8BA4}"/>
          </ac:cxnSpMkLst>
        </pc:cxnChg>
        <pc:cxnChg chg="add del mod">
          <ac:chgData name="Satoshi Kashima" userId="cf2ca315-e025-49e3-983c-99d60d13f176" providerId="ADAL" clId="{A9214DD9-6F33-4BB0-B020-B492107F1DA5}" dt="2023-03-13T14:08:09.884" v="2568" actId="478"/>
          <ac:cxnSpMkLst>
            <pc:docMk/>
            <pc:sldMk cId="2014363026" sldId="282"/>
            <ac:cxnSpMk id="18" creationId="{42C4EA55-DFC2-E46B-3CAA-1472EE68CCAF}"/>
          </ac:cxnSpMkLst>
        </pc:cxnChg>
        <pc:cxnChg chg="add mod">
          <ac:chgData name="Satoshi Kashima" userId="cf2ca315-e025-49e3-983c-99d60d13f176" providerId="ADAL" clId="{A9214DD9-6F33-4BB0-B020-B492107F1DA5}" dt="2023-03-13T14:06:31.472" v="2467" actId="208"/>
          <ac:cxnSpMkLst>
            <pc:docMk/>
            <pc:sldMk cId="2014363026" sldId="282"/>
            <ac:cxnSpMk id="19" creationId="{6A6527BD-5571-74FD-210F-F516EBD8D700}"/>
          </ac:cxnSpMkLst>
        </pc:cxnChg>
        <pc:cxnChg chg="add mod">
          <ac:chgData name="Satoshi Kashima" userId="cf2ca315-e025-49e3-983c-99d60d13f176" providerId="ADAL" clId="{A9214DD9-6F33-4BB0-B020-B492107F1DA5}" dt="2023-03-13T14:06:31.472" v="2467" actId="208"/>
          <ac:cxnSpMkLst>
            <pc:docMk/>
            <pc:sldMk cId="2014363026" sldId="282"/>
            <ac:cxnSpMk id="20" creationId="{31C12AE8-214B-E571-0AB1-958E5E37C37E}"/>
          </ac:cxnSpMkLst>
        </pc:cxnChg>
        <pc:cxnChg chg="add mod">
          <ac:chgData name="Satoshi Kashima" userId="cf2ca315-e025-49e3-983c-99d60d13f176" providerId="ADAL" clId="{A9214DD9-6F33-4BB0-B020-B492107F1DA5}" dt="2023-03-13T14:06:31.472" v="2467" actId="208"/>
          <ac:cxnSpMkLst>
            <pc:docMk/>
            <pc:sldMk cId="2014363026" sldId="282"/>
            <ac:cxnSpMk id="21" creationId="{F3831018-C8E5-8487-50B7-9FA1548034BD}"/>
          </ac:cxnSpMkLst>
        </pc:cxnChg>
        <pc:cxnChg chg="add mod">
          <ac:chgData name="Satoshi Kashima" userId="cf2ca315-e025-49e3-983c-99d60d13f176" providerId="ADAL" clId="{A9214DD9-6F33-4BB0-B020-B492107F1DA5}" dt="2023-03-13T14:06:31.472" v="2467" actId="208"/>
          <ac:cxnSpMkLst>
            <pc:docMk/>
            <pc:sldMk cId="2014363026" sldId="282"/>
            <ac:cxnSpMk id="22" creationId="{D0548250-0896-D611-6F72-4C0C7623343B}"/>
          </ac:cxnSpMkLst>
        </pc:cxnChg>
        <pc:cxnChg chg="add mod">
          <ac:chgData name="Satoshi Kashima" userId="cf2ca315-e025-49e3-983c-99d60d13f176" providerId="ADAL" clId="{A9214DD9-6F33-4BB0-B020-B492107F1DA5}" dt="2023-03-13T14:08:19.427" v="2569" actId="14100"/>
          <ac:cxnSpMkLst>
            <pc:docMk/>
            <pc:sldMk cId="2014363026" sldId="282"/>
            <ac:cxnSpMk id="23" creationId="{4D98D797-1B28-B999-32CC-536122880EB7}"/>
          </ac:cxnSpMkLst>
        </pc:cxnChg>
        <pc:cxnChg chg="add mod">
          <ac:chgData name="Satoshi Kashima" userId="cf2ca315-e025-49e3-983c-99d60d13f176" providerId="ADAL" clId="{A9214DD9-6F33-4BB0-B020-B492107F1DA5}" dt="2023-03-13T14:06:31.472" v="2467" actId="208"/>
          <ac:cxnSpMkLst>
            <pc:docMk/>
            <pc:sldMk cId="2014363026" sldId="282"/>
            <ac:cxnSpMk id="26" creationId="{EA5B1E8C-418A-38AA-BF8A-695EE90B85F2}"/>
          </ac:cxnSpMkLst>
        </pc:cxnChg>
        <pc:cxnChg chg="add mod">
          <ac:chgData name="Satoshi Kashima" userId="cf2ca315-e025-49e3-983c-99d60d13f176" providerId="ADAL" clId="{A9214DD9-6F33-4BB0-B020-B492107F1DA5}" dt="2023-03-13T14:06:31.472" v="2467" actId="208"/>
          <ac:cxnSpMkLst>
            <pc:docMk/>
            <pc:sldMk cId="2014363026" sldId="282"/>
            <ac:cxnSpMk id="27" creationId="{1059EFF2-F047-980A-19AA-4DDBFC942EC1}"/>
          </ac:cxnSpMkLst>
        </pc:cxnChg>
        <pc:cxnChg chg="add mod">
          <ac:chgData name="Satoshi Kashima" userId="cf2ca315-e025-49e3-983c-99d60d13f176" providerId="ADAL" clId="{A9214DD9-6F33-4BB0-B020-B492107F1DA5}" dt="2023-03-13T14:06:31.472" v="2467" actId="208"/>
          <ac:cxnSpMkLst>
            <pc:docMk/>
            <pc:sldMk cId="2014363026" sldId="282"/>
            <ac:cxnSpMk id="30" creationId="{6F1BF3E9-EFAD-38A0-0371-AA7B77164F74}"/>
          </ac:cxnSpMkLst>
        </pc:cxnChg>
        <pc:cxnChg chg="add mod">
          <ac:chgData name="Satoshi Kashima" userId="cf2ca315-e025-49e3-983c-99d60d13f176" providerId="ADAL" clId="{A9214DD9-6F33-4BB0-B020-B492107F1DA5}" dt="2023-03-13T14:06:31.472" v="2467" actId="208"/>
          <ac:cxnSpMkLst>
            <pc:docMk/>
            <pc:sldMk cId="2014363026" sldId="282"/>
            <ac:cxnSpMk id="33" creationId="{B190CEFF-FBC4-043D-9871-EB126AE4C222}"/>
          </ac:cxnSpMkLst>
        </pc:cxnChg>
        <pc:cxnChg chg="add mod">
          <ac:chgData name="Satoshi Kashima" userId="cf2ca315-e025-49e3-983c-99d60d13f176" providerId="ADAL" clId="{A9214DD9-6F33-4BB0-B020-B492107F1DA5}" dt="2023-03-13T14:06:31.472" v="2467" actId="208"/>
          <ac:cxnSpMkLst>
            <pc:docMk/>
            <pc:sldMk cId="2014363026" sldId="282"/>
            <ac:cxnSpMk id="35" creationId="{5AB29789-6BC1-C207-5D6A-153F10F9CE66}"/>
          </ac:cxnSpMkLst>
        </pc:cxnChg>
        <pc:cxnChg chg="add mod">
          <ac:chgData name="Satoshi Kashima" userId="cf2ca315-e025-49e3-983c-99d60d13f176" providerId="ADAL" clId="{A9214DD9-6F33-4BB0-B020-B492107F1DA5}" dt="2023-03-13T14:06:31.472" v="2467" actId="208"/>
          <ac:cxnSpMkLst>
            <pc:docMk/>
            <pc:sldMk cId="2014363026" sldId="282"/>
            <ac:cxnSpMk id="37" creationId="{060AD5D2-07E0-E69B-321E-8D5D76075917}"/>
          </ac:cxnSpMkLst>
        </pc:cxnChg>
        <pc:cxnChg chg="add mod">
          <ac:chgData name="Satoshi Kashima" userId="cf2ca315-e025-49e3-983c-99d60d13f176" providerId="ADAL" clId="{A9214DD9-6F33-4BB0-B020-B492107F1DA5}" dt="2023-03-13T14:06:31.472" v="2467" actId="208"/>
          <ac:cxnSpMkLst>
            <pc:docMk/>
            <pc:sldMk cId="2014363026" sldId="282"/>
            <ac:cxnSpMk id="38" creationId="{0F10D063-9782-FD34-5CD9-B132478858A7}"/>
          </ac:cxnSpMkLst>
        </pc:cxnChg>
      </pc:sldChg>
      <pc:sldChg chg="addSp delSp modSp new mod">
        <pc:chgData name="Satoshi Kashima" userId="cf2ca315-e025-49e3-983c-99d60d13f176" providerId="ADAL" clId="{A9214DD9-6F33-4BB0-B020-B492107F1DA5}" dt="2023-03-13T20:51:43.197" v="8898" actId="1076"/>
        <pc:sldMkLst>
          <pc:docMk/>
          <pc:sldMk cId="1734450286" sldId="283"/>
        </pc:sldMkLst>
        <pc:spChg chg="mod">
          <ac:chgData name="Satoshi Kashima" userId="cf2ca315-e025-49e3-983c-99d60d13f176" providerId="ADAL" clId="{A9214DD9-6F33-4BB0-B020-B492107F1DA5}" dt="2023-03-13T14:23:53.623" v="3129" actId="20577"/>
          <ac:spMkLst>
            <pc:docMk/>
            <pc:sldMk cId="1734450286" sldId="283"/>
            <ac:spMk id="2" creationId="{43AF9ACF-7E13-FDAA-F52C-5E8B2CF29943}"/>
          </ac:spMkLst>
        </pc:spChg>
        <pc:spChg chg="del">
          <ac:chgData name="Satoshi Kashima" userId="cf2ca315-e025-49e3-983c-99d60d13f176" providerId="ADAL" clId="{A9214DD9-6F33-4BB0-B020-B492107F1DA5}" dt="2023-03-13T14:15:16.401" v="2655" actId="478"/>
          <ac:spMkLst>
            <pc:docMk/>
            <pc:sldMk cId="1734450286" sldId="283"/>
            <ac:spMk id="3" creationId="{38198F04-BF01-E76A-7878-18AA6F11D457}"/>
          </ac:spMkLst>
        </pc:spChg>
        <pc:spChg chg="add mod">
          <ac:chgData name="Satoshi Kashima" userId="cf2ca315-e025-49e3-983c-99d60d13f176" providerId="ADAL" clId="{A9214DD9-6F33-4BB0-B020-B492107F1DA5}" dt="2023-03-13T20:51:25.661" v="8826" actId="14100"/>
          <ac:spMkLst>
            <pc:docMk/>
            <pc:sldMk cId="1734450286" sldId="283"/>
            <ac:spMk id="3" creationId="{EE26D270-BBF7-C1F4-D181-63F84AE1061A}"/>
          </ac:spMkLst>
        </pc:spChg>
        <pc:spChg chg="add mod">
          <ac:chgData name="Satoshi Kashima" userId="cf2ca315-e025-49e3-983c-99d60d13f176" providerId="ADAL" clId="{A9214DD9-6F33-4BB0-B020-B492107F1DA5}" dt="2023-03-13T20:51:43.197" v="8898" actId="1076"/>
          <ac:spMkLst>
            <pc:docMk/>
            <pc:sldMk cId="1734450286" sldId="283"/>
            <ac:spMk id="4" creationId="{7EC8A76E-9F9C-0D08-DA07-7C127309D609}"/>
          </ac:spMkLst>
        </pc:spChg>
        <pc:spChg chg="del">
          <ac:chgData name="Satoshi Kashima" userId="cf2ca315-e025-49e3-983c-99d60d13f176" providerId="ADAL" clId="{A9214DD9-6F33-4BB0-B020-B492107F1DA5}" dt="2023-03-13T14:15:18.683" v="2656" actId="478"/>
          <ac:spMkLst>
            <pc:docMk/>
            <pc:sldMk cId="1734450286" sldId="283"/>
            <ac:spMk id="4" creationId="{DD65D797-63F9-7A89-04E5-15B623033327}"/>
          </ac:spMkLst>
        </pc:spChg>
        <pc:spChg chg="add mod">
          <ac:chgData name="Satoshi Kashima" userId="cf2ca315-e025-49e3-983c-99d60d13f176" providerId="ADAL" clId="{A9214DD9-6F33-4BB0-B020-B492107F1DA5}" dt="2023-03-13T14:25:33.140" v="3131" actId="1076"/>
          <ac:spMkLst>
            <pc:docMk/>
            <pc:sldMk cId="1734450286" sldId="283"/>
            <ac:spMk id="6" creationId="{87738B8C-BFDD-6FEE-E77B-EBE4F4AC2218}"/>
          </ac:spMkLst>
        </pc:spChg>
        <pc:spChg chg="add mod">
          <ac:chgData name="Satoshi Kashima" userId="cf2ca315-e025-49e3-983c-99d60d13f176" providerId="ADAL" clId="{A9214DD9-6F33-4BB0-B020-B492107F1DA5}" dt="2023-03-13T14:20:57.961" v="2913" actId="1076"/>
          <ac:spMkLst>
            <pc:docMk/>
            <pc:sldMk cId="1734450286" sldId="283"/>
            <ac:spMk id="7" creationId="{C75F3030-0267-0C10-29B7-E30D50849392}"/>
          </ac:spMkLst>
        </pc:spChg>
        <pc:spChg chg="add del">
          <ac:chgData name="Satoshi Kashima" userId="cf2ca315-e025-49e3-983c-99d60d13f176" providerId="ADAL" clId="{A9214DD9-6F33-4BB0-B020-B492107F1DA5}" dt="2023-03-13T14:21:07.708" v="2915" actId="478"/>
          <ac:spMkLst>
            <pc:docMk/>
            <pc:sldMk cId="1734450286" sldId="283"/>
            <ac:spMk id="8" creationId="{15755C5E-09FA-57B3-1FF5-E116189D4CB2}"/>
          </ac:spMkLst>
        </pc:spChg>
        <pc:spChg chg="add mod">
          <ac:chgData name="Satoshi Kashima" userId="cf2ca315-e025-49e3-983c-99d60d13f176" providerId="ADAL" clId="{A9214DD9-6F33-4BB0-B020-B492107F1DA5}" dt="2023-03-13T14:21:41.790" v="2965" actId="1076"/>
          <ac:spMkLst>
            <pc:docMk/>
            <pc:sldMk cId="1734450286" sldId="283"/>
            <ac:spMk id="9" creationId="{7DDB732D-23DB-6A39-C0DA-6390FA239A6C}"/>
          </ac:spMkLst>
        </pc:spChg>
        <pc:spChg chg="add mod">
          <ac:chgData name="Satoshi Kashima" userId="cf2ca315-e025-49e3-983c-99d60d13f176" providerId="ADAL" clId="{A9214DD9-6F33-4BB0-B020-B492107F1DA5}" dt="2023-03-13T14:22:04.435" v="2969" actId="208"/>
          <ac:spMkLst>
            <pc:docMk/>
            <pc:sldMk cId="1734450286" sldId="283"/>
            <ac:spMk id="10" creationId="{9BBD5079-685E-505A-54A8-AFF2B6DA84B6}"/>
          </ac:spMkLst>
        </pc:spChg>
        <pc:spChg chg="add mod">
          <ac:chgData name="Satoshi Kashima" userId="cf2ca315-e025-49e3-983c-99d60d13f176" providerId="ADAL" clId="{A9214DD9-6F33-4BB0-B020-B492107F1DA5}" dt="2023-03-13T14:22:18.963" v="2973" actId="1076"/>
          <ac:spMkLst>
            <pc:docMk/>
            <pc:sldMk cId="1734450286" sldId="283"/>
            <ac:spMk id="11" creationId="{CB0341BF-114F-E290-DE1E-36F36B8D4C18}"/>
          </ac:spMkLst>
        </pc:spChg>
        <pc:spChg chg="add mod">
          <ac:chgData name="Satoshi Kashima" userId="cf2ca315-e025-49e3-983c-99d60d13f176" providerId="ADAL" clId="{A9214DD9-6F33-4BB0-B020-B492107F1DA5}" dt="2023-03-13T14:23:27.519" v="3106" actId="1076"/>
          <ac:spMkLst>
            <pc:docMk/>
            <pc:sldMk cId="1734450286" sldId="283"/>
            <ac:spMk id="12" creationId="{D0966B70-A80E-C8B6-2DBC-226CB828E21B}"/>
          </ac:spMkLst>
        </pc:spChg>
        <pc:graphicFrameChg chg="add mod modGraphic">
          <ac:chgData name="Satoshi Kashima" userId="cf2ca315-e025-49e3-983c-99d60d13f176" providerId="ADAL" clId="{A9214DD9-6F33-4BB0-B020-B492107F1DA5}" dt="2023-03-13T14:25:05.054" v="3130" actId="478"/>
          <ac:graphicFrameMkLst>
            <pc:docMk/>
            <pc:sldMk cId="1734450286" sldId="283"/>
            <ac:graphicFrameMk id="5" creationId="{1D290D75-98F3-1502-13C2-908B7825E4A0}"/>
          </ac:graphicFrameMkLst>
        </pc:graphicFrameChg>
      </pc:sldChg>
      <pc:sldChg chg="addSp delSp modSp new mod ord">
        <pc:chgData name="Satoshi Kashima" userId="cf2ca315-e025-49e3-983c-99d60d13f176" providerId="ADAL" clId="{A9214DD9-6F33-4BB0-B020-B492107F1DA5}" dt="2023-03-13T22:05:23.688" v="12268"/>
        <pc:sldMkLst>
          <pc:docMk/>
          <pc:sldMk cId="2144569266" sldId="284"/>
        </pc:sldMkLst>
        <pc:spChg chg="mod">
          <ac:chgData name="Satoshi Kashima" userId="cf2ca315-e025-49e3-983c-99d60d13f176" providerId="ADAL" clId="{A9214DD9-6F33-4BB0-B020-B492107F1DA5}" dt="2023-03-13T15:52:25.178" v="3651"/>
          <ac:spMkLst>
            <pc:docMk/>
            <pc:sldMk cId="2144569266" sldId="284"/>
            <ac:spMk id="2" creationId="{D0754F6B-D82D-65C8-9CAC-F0E6205F5301}"/>
          </ac:spMkLst>
        </pc:spChg>
        <pc:spChg chg="del">
          <ac:chgData name="Satoshi Kashima" userId="cf2ca315-e025-49e3-983c-99d60d13f176" providerId="ADAL" clId="{A9214DD9-6F33-4BB0-B020-B492107F1DA5}" dt="2023-03-13T15:40:50.185" v="3380" actId="478"/>
          <ac:spMkLst>
            <pc:docMk/>
            <pc:sldMk cId="2144569266" sldId="284"/>
            <ac:spMk id="3" creationId="{94784087-C1BA-B8DD-1E93-00F3989DEDD3}"/>
          </ac:spMkLst>
        </pc:spChg>
        <pc:spChg chg="add mod">
          <ac:chgData name="Satoshi Kashima" userId="cf2ca315-e025-49e3-983c-99d60d13f176" providerId="ADAL" clId="{A9214DD9-6F33-4BB0-B020-B492107F1DA5}" dt="2023-03-13T16:26:23.021" v="3892" actId="1037"/>
          <ac:spMkLst>
            <pc:docMk/>
            <pc:sldMk cId="2144569266" sldId="284"/>
            <ac:spMk id="3" creationId="{BE4BE6D0-2D06-91F9-CCED-E2020CE532D1}"/>
          </ac:spMkLst>
        </pc:spChg>
        <pc:spChg chg="add mod">
          <ac:chgData name="Satoshi Kashima" userId="cf2ca315-e025-49e3-983c-99d60d13f176" providerId="ADAL" clId="{A9214DD9-6F33-4BB0-B020-B492107F1DA5}" dt="2023-03-13T16:26:55.773" v="3898"/>
          <ac:spMkLst>
            <pc:docMk/>
            <pc:sldMk cId="2144569266" sldId="284"/>
            <ac:spMk id="4" creationId="{92C78F6B-8E97-53EE-7522-CA8B2FC7B2B9}"/>
          </ac:spMkLst>
        </pc:spChg>
        <pc:spChg chg="add mod">
          <ac:chgData name="Satoshi Kashima" userId="cf2ca315-e025-49e3-983c-99d60d13f176" providerId="ADAL" clId="{A9214DD9-6F33-4BB0-B020-B492107F1DA5}" dt="2023-03-13T16:27:30.081" v="3902" actId="20577"/>
          <ac:spMkLst>
            <pc:docMk/>
            <pc:sldMk cId="2144569266" sldId="284"/>
            <ac:spMk id="5" creationId="{4CF1A885-C2C6-B6B9-3110-69D623029FD5}"/>
          </ac:spMkLst>
        </pc:spChg>
        <pc:spChg chg="add mod">
          <ac:chgData name="Satoshi Kashima" userId="cf2ca315-e025-49e3-983c-99d60d13f176" providerId="ADAL" clId="{A9214DD9-6F33-4BB0-B020-B492107F1DA5}" dt="2023-03-13T16:08:07.520" v="3752" actId="1076"/>
          <ac:spMkLst>
            <pc:docMk/>
            <pc:sldMk cId="2144569266" sldId="284"/>
            <ac:spMk id="6" creationId="{D386AFFC-C9ED-0802-65A1-05263CC4E7BA}"/>
          </ac:spMkLst>
        </pc:spChg>
      </pc:sldChg>
      <pc:sldChg chg="addSp delSp modSp new mod ord">
        <pc:chgData name="Satoshi Kashima" userId="cf2ca315-e025-49e3-983c-99d60d13f176" providerId="ADAL" clId="{A9214DD9-6F33-4BB0-B020-B492107F1DA5}" dt="2023-03-13T20:05:50.654" v="6463" actId="1076"/>
        <pc:sldMkLst>
          <pc:docMk/>
          <pc:sldMk cId="141807982" sldId="285"/>
        </pc:sldMkLst>
        <pc:spChg chg="mod">
          <ac:chgData name="Satoshi Kashima" userId="cf2ca315-e025-49e3-983c-99d60d13f176" providerId="ADAL" clId="{A9214DD9-6F33-4BB0-B020-B492107F1DA5}" dt="2023-03-13T18:46:26.354" v="4020" actId="20577"/>
          <ac:spMkLst>
            <pc:docMk/>
            <pc:sldMk cId="141807982" sldId="285"/>
            <ac:spMk id="2" creationId="{1269689F-41D1-E328-53E3-7B1AEE40655D}"/>
          </ac:spMkLst>
        </pc:spChg>
        <pc:spChg chg="add mod">
          <ac:chgData name="Satoshi Kashima" userId="cf2ca315-e025-49e3-983c-99d60d13f176" providerId="ADAL" clId="{A9214DD9-6F33-4BB0-B020-B492107F1DA5}" dt="2023-03-13T20:03:27.535" v="6425"/>
          <ac:spMkLst>
            <pc:docMk/>
            <pc:sldMk cId="141807982" sldId="285"/>
            <ac:spMk id="3" creationId="{30C52ECB-F012-10F2-20FA-AAE7724FF7EC}"/>
          </ac:spMkLst>
        </pc:spChg>
        <pc:spChg chg="del">
          <ac:chgData name="Satoshi Kashima" userId="cf2ca315-e025-49e3-983c-99d60d13f176" providerId="ADAL" clId="{A9214DD9-6F33-4BB0-B020-B492107F1DA5}" dt="2023-03-13T18:46:34.066" v="4021" actId="478"/>
          <ac:spMkLst>
            <pc:docMk/>
            <pc:sldMk cId="141807982" sldId="285"/>
            <ac:spMk id="3" creationId="{69447DF7-1D2A-42D8-57CA-D6E89CA85CE9}"/>
          </ac:spMkLst>
        </pc:spChg>
        <pc:spChg chg="add mod">
          <ac:chgData name="Satoshi Kashima" userId="cf2ca315-e025-49e3-983c-99d60d13f176" providerId="ADAL" clId="{A9214DD9-6F33-4BB0-B020-B492107F1DA5}" dt="2023-03-13T18:54:42.969" v="4460" actId="1076"/>
          <ac:spMkLst>
            <pc:docMk/>
            <pc:sldMk cId="141807982" sldId="285"/>
            <ac:spMk id="4" creationId="{15BC0445-6765-FD07-357B-0E36CBDEEFCF}"/>
          </ac:spMkLst>
        </pc:spChg>
        <pc:spChg chg="add mod">
          <ac:chgData name="Satoshi Kashima" userId="cf2ca315-e025-49e3-983c-99d60d13f176" providerId="ADAL" clId="{A9214DD9-6F33-4BB0-B020-B492107F1DA5}" dt="2023-03-13T18:55:56.524" v="4563" actId="1076"/>
          <ac:spMkLst>
            <pc:docMk/>
            <pc:sldMk cId="141807982" sldId="285"/>
            <ac:spMk id="5" creationId="{F7A9D16C-67C0-9EB3-AD39-1FF70D99DF04}"/>
          </ac:spMkLst>
        </pc:spChg>
        <pc:spChg chg="add del mod">
          <ac:chgData name="Satoshi Kashima" userId="cf2ca315-e025-49e3-983c-99d60d13f176" providerId="ADAL" clId="{A9214DD9-6F33-4BB0-B020-B492107F1DA5}" dt="2023-03-13T20:04:26.046" v="6462"/>
          <ac:spMkLst>
            <pc:docMk/>
            <pc:sldMk cId="141807982" sldId="285"/>
            <ac:spMk id="6" creationId="{73869F50-F75A-7A39-9478-FC7293A0D0EE}"/>
          </ac:spMkLst>
        </pc:spChg>
        <pc:spChg chg="add mod">
          <ac:chgData name="Satoshi Kashima" userId="cf2ca315-e025-49e3-983c-99d60d13f176" providerId="ADAL" clId="{A9214DD9-6F33-4BB0-B020-B492107F1DA5}" dt="2023-03-13T20:05:50.654" v="6463" actId="1076"/>
          <ac:spMkLst>
            <pc:docMk/>
            <pc:sldMk cId="141807982" sldId="285"/>
            <ac:spMk id="8" creationId="{E0DCDC83-F1F3-0D0E-9207-1B9B6D321E8C}"/>
          </ac:spMkLst>
        </pc:spChg>
      </pc:sldChg>
      <pc:sldChg chg="modSp new mod">
        <pc:chgData name="Satoshi Kashima" userId="cf2ca315-e025-49e3-983c-99d60d13f176" providerId="ADAL" clId="{A9214DD9-6F33-4BB0-B020-B492107F1DA5}" dt="2023-03-13T18:49:17.089" v="4345" actId="20577"/>
        <pc:sldMkLst>
          <pc:docMk/>
          <pc:sldMk cId="375906339" sldId="286"/>
        </pc:sldMkLst>
        <pc:spChg chg="mod">
          <ac:chgData name="Satoshi Kashima" userId="cf2ca315-e025-49e3-983c-99d60d13f176" providerId="ADAL" clId="{A9214DD9-6F33-4BB0-B020-B492107F1DA5}" dt="2023-03-13T18:46:45.856" v="4047" actId="20577"/>
          <ac:spMkLst>
            <pc:docMk/>
            <pc:sldMk cId="375906339" sldId="286"/>
            <ac:spMk id="2" creationId="{570B4D85-E77E-32C4-29D5-F5C20AA2BE3C}"/>
          </ac:spMkLst>
        </pc:spChg>
        <pc:spChg chg="mod">
          <ac:chgData name="Satoshi Kashima" userId="cf2ca315-e025-49e3-983c-99d60d13f176" providerId="ADAL" clId="{A9214DD9-6F33-4BB0-B020-B492107F1DA5}" dt="2023-03-13T18:49:17.089" v="4345" actId="20577"/>
          <ac:spMkLst>
            <pc:docMk/>
            <pc:sldMk cId="375906339" sldId="286"/>
            <ac:spMk id="3" creationId="{A41B99E7-F5BA-1D85-F93F-DF726C1421FC}"/>
          </ac:spMkLst>
        </pc:spChg>
      </pc:sldChg>
      <pc:sldChg chg="modSp new mod">
        <pc:chgData name="Satoshi Kashima" userId="cf2ca315-e025-49e3-983c-99d60d13f176" providerId="ADAL" clId="{A9214DD9-6F33-4BB0-B020-B492107F1DA5}" dt="2023-03-13T20:44:28.891" v="8452" actId="20577"/>
        <pc:sldMkLst>
          <pc:docMk/>
          <pc:sldMk cId="749680607" sldId="287"/>
        </pc:sldMkLst>
        <pc:spChg chg="mod">
          <ac:chgData name="Satoshi Kashima" userId="cf2ca315-e025-49e3-983c-99d60d13f176" providerId="ADAL" clId="{A9214DD9-6F33-4BB0-B020-B492107F1DA5}" dt="2023-03-13T20:44:28.891" v="8452" actId="20577"/>
          <ac:spMkLst>
            <pc:docMk/>
            <pc:sldMk cId="749680607" sldId="287"/>
            <ac:spMk id="2" creationId="{F6B1FAC8-A287-05B8-B596-D6FC953F5EFF}"/>
          </ac:spMkLst>
        </pc:spChg>
        <pc:spChg chg="mod">
          <ac:chgData name="Satoshi Kashima" userId="cf2ca315-e025-49e3-983c-99d60d13f176" providerId="ADAL" clId="{A9214DD9-6F33-4BB0-B020-B492107F1DA5}" dt="2023-03-13T20:43:52.781" v="8437" actId="20577"/>
          <ac:spMkLst>
            <pc:docMk/>
            <pc:sldMk cId="749680607" sldId="287"/>
            <ac:spMk id="3" creationId="{B1C1AB82-3E32-8CC8-F05D-647C439F5CCB}"/>
          </ac:spMkLst>
        </pc:spChg>
      </pc:sldChg>
      <pc:sldChg chg="modSp new mod">
        <pc:chgData name="Satoshi Kashima" userId="cf2ca315-e025-49e3-983c-99d60d13f176" providerId="ADAL" clId="{A9214DD9-6F33-4BB0-B020-B492107F1DA5}" dt="2023-03-13T19:18:19.691" v="5389" actId="20577"/>
        <pc:sldMkLst>
          <pc:docMk/>
          <pc:sldMk cId="3842858626" sldId="288"/>
        </pc:sldMkLst>
        <pc:spChg chg="mod">
          <ac:chgData name="Satoshi Kashima" userId="cf2ca315-e025-49e3-983c-99d60d13f176" providerId="ADAL" clId="{A9214DD9-6F33-4BB0-B020-B492107F1DA5}" dt="2023-03-13T19:18:19.691" v="5389" actId="20577"/>
          <ac:spMkLst>
            <pc:docMk/>
            <pc:sldMk cId="3842858626" sldId="288"/>
            <ac:spMk id="2" creationId="{B74EEF5F-86A5-D34E-11F9-AD4371C2B56C}"/>
          </ac:spMkLst>
        </pc:spChg>
        <pc:spChg chg="mod">
          <ac:chgData name="Satoshi Kashima" userId="cf2ca315-e025-49e3-983c-99d60d13f176" providerId="ADAL" clId="{A9214DD9-6F33-4BB0-B020-B492107F1DA5}" dt="2023-03-13T19:18:11.508" v="5386" actId="20577"/>
          <ac:spMkLst>
            <pc:docMk/>
            <pc:sldMk cId="3842858626" sldId="288"/>
            <ac:spMk id="3" creationId="{516A99D3-604B-62B9-BAE6-7B6FC1989470}"/>
          </ac:spMkLst>
        </pc:spChg>
      </pc:sldChg>
      <pc:sldChg chg="addSp delSp modSp new mod">
        <pc:chgData name="Satoshi Kashima" userId="cf2ca315-e025-49e3-983c-99d60d13f176" providerId="ADAL" clId="{A9214DD9-6F33-4BB0-B020-B492107F1DA5}" dt="2023-03-13T20:48:23.094" v="8708" actId="20577"/>
        <pc:sldMkLst>
          <pc:docMk/>
          <pc:sldMk cId="1892126844" sldId="289"/>
        </pc:sldMkLst>
        <pc:spChg chg="mod">
          <ac:chgData name="Satoshi Kashima" userId="cf2ca315-e025-49e3-983c-99d60d13f176" providerId="ADAL" clId="{A9214DD9-6F33-4BB0-B020-B492107F1DA5}" dt="2023-03-13T20:48:23.094" v="8708" actId="20577"/>
          <ac:spMkLst>
            <pc:docMk/>
            <pc:sldMk cId="1892126844" sldId="289"/>
            <ac:spMk id="2" creationId="{E811F572-F8FF-31E9-42F8-03A408E3EDD3}"/>
          </ac:spMkLst>
        </pc:spChg>
        <pc:spChg chg="del">
          <ac:chgData name="Satoshi Kashima" userId="cf2ca315-e025-49e3-983c-99d60d13f176" providerId="ADAL" clId="{A9214DD9-6F33-4BB0-B020-B492107F1DA5}" dt="2023-03-13T19:47:10.319" v="5557" actId="478"/>
          <ac:spMkLst>
            <pc:docMk/>
            <pc:sldMk cId="1892126844" sldId="289"/>
            <ac:spMk id="3" creationId="{8452FB1D-85B9-8AAC-A59A-2506413C679F}"/>
          </ac:spMkLst>
        </pc:spChg>
        <pc:picChg chg="add del mod">
          <ac:chgData name="Satoshi Kashima" userId="cf2ca315-e025-49e3-983c-99d60d13f176" providerId="ADAL" clId="{A9214DD9-6F33-4BB0-B020-B492107F1DA5}" dt="2023-03-13T19:48:24.905" v="5563" actId="478"/>
          <ac:picMkLst>
            <pc:docMk/>
            <pc:sldMk cId="1892126844" sldId="289"/>
            <ac:picMk id="5" creationId="{DBD7AF36-9D05-43CD-469F-92E26B612926}"/>
          </ac:picMkLst>
        </pc:picChg>
        <pc:picChg chg="add mod">
          <ac:chgData name="Satoshi Kashima" userId="cf2ca315-e025-49e3-983c-99d60d13f176" providerId="ADAL" clId="{A9214DD9-6F33-4BB0-B020-B492107F1DA5}" dt="2023-03-13T19:48:32.872" v="5569" actId="1076"/>
          <ac:picMkLst>
            <pc:docMk/>
            <pc:sldMk cId="1892126844" sldId="289"/>
            <ac:picMk id="7" creationId="{B5253DB3-A087-6B15-DCA9-7126C4FC6C30}"/>
          </ac:picMkLst>
        </pc:picChg>
      </pc:sldChg>
      <pc:sldChg chg="addSp delSp modSp new mod">
        <pc:chgData name="Satoshi Kashima" userId="cf2ca315-e025-49e3-983c-99d60d13f176" providerId="ADAL" clId="{A9214DD9-6F33-4BB0-B020-B492107F1DA5}" dt="2023-03-13T19:53:00.013" v="5616" actId="1035"/>
        <pc:sldMkLst>
          <pc:docMk/>
          <pc:sldMk cId="534331406" sldId="290"/>
        </pc:sldMkLst>
        <pc:spChg chg="mod">
          <ac:chgData name="Satoshi Kashima" userId="cf2ca315-e025-49e3-983c-99d60d13f176" providerId="ADAL" clId="{A9214DD9-6F33-4BB0-B020-B492107F1DA5}" dt="2023-03-13T19:44:07.448" v="5498" actId="20577"/>
          <ac:spMkLst>
            <pc:docMk/>
            <pc:sldMk cId="534331406" sldId="290"/>
            <ac:spMk id="2" creationId="{86833635-9072-80A0-0A9C-660470BC3EE3}"/>
          </ac:spMkLst>
        </pc:spChg>
        <pc:spChg chg="del">
          <ac:chgData name="Satoshi Kashima" userId="cf2ca315-e025-49e3-983c-99d60d13f176" providerId="ADAL" clId="{A9214DD9-6F33-4BB0-B020-B492107F1DA5}" dt="2023-03-13T19:43:14.234" v="5416" actId="478"/>
          <ac:spMkLst>
            <pc:docMk/>
            <pc:sldMk cId="534331406" sldId="290"/>
            <ac:spMk id="3" creationId="{CBC3BD74-5E08-A954-2257-52E86B05642D}"/>
          </ac:spMkLst>
        </pc:spChg>
        <pc:spChg chg="add mod">
          <ac:chgData name="Satoshi Kashima" userId="cf2ca315-e025-49e3-983c-99d60d13f176" providerId="ADAL" clId="{A9214DD9-6F33-4BB0-B020-B492107F1DA5}" dt="2023-03-13T19:53:00.013" v="5616" actId="1035"/>
          <ac:spMkLst>
            <pc:docMk/>
            <pc:sldMk cId="534331406" sldId="290"/>
            <ac:spMk id="7" creationId="{827C9E37-00BF-ADA5-8248-7228FC0B88CC}"/>
          </ac:spMkLst>
        </pc:spChg>
        <pc:spChg chg="add mod">
          <ac:chgData name="Satoshi Kashima" userId="cf2ca315-e025-49e3-983c-99d60d13f176" providerId="ADAL" clId="{A9214DD9-6F33-4BB0-B020-B492107F1DA5}" dt="2023-03-13T19:44:47.286" v="5509"/>
          <ac:spMkLst>
            <pc:docMk/>
            <pc:sldMk cId="534331406" sldId="290"/>
            <ac:spMk id="8" creationId="{A5D679AF-1326-E746-D63C-8BA5739E8C95}"/>
          </ac:spMkLst>
        </pc:spChg>
        <pc:spChg chg="add mod">
          <ac:chgData name="Satoshi Kashima" userId="cf2ca315-e025-49e3-983c-99d60d13f176" providerId="ADAL" clId="{A9214DD9-6F33-4BB0-B020-B492107F1DA5}" dt="2023-03-13T19:53:00.013" v="5616" actId="1035"/>
          <ac:spMkLst>
            <pc:docMk/>
            <pc:sldMk cId="534331406" sldId="290"/>
            <ac:spMk id="9" creationId="{3DF38D3A-E078-0573-45DE-9F5863D6EDEE}"/>
          </ac:spMkLst>
        </pc:spChg>
        <pc:spChg chg="add mod">
          <ac:chgData name="Satoshi Kashima" userId="cf2ca315-e025-49e3-983c-99d60d13f176" providerId="ADAL" clId="{A9214DD9-6F33-4BB0-B020-B492107F1DA5}" dt="2023-03-13T19:53:00.013" v="5616" actId="1035"/>
          <ac:spMkLst>
            <pc:docMk/>
            <pc:sldMk cId="534331406" sldId="290"/>
            <ac:spMk id="10" creationId="{316A15F4-BE95-787D-E046-0EBB979CF04D}"/>
          </ac:spMkLst>
        </pc:spChg>
        <pc:spChg chg="add mod">
          <ac:chgData name="Satoshi Kashima" userId="cf2ca315-e025-49e3-983c-99d60d13f176" providerId="ADAL" clId="{A9214DD9-6F33-4BB0-B020-B492107F1DA5}" dt="2023-03-13T19:53:00.013" v="5616" actId="1035"/>
          <ac:spMkLst>
            <pc:docMk/>
            <pc:sldMk cId="534331406" sldId="290"/>
            <ac:spMk id="11" creationId="{78D03CB1-1495-90AD-CA93-1BF069DA8E28}"/>
          </ac:spMkLst>
        </pc:spChg>
        <pc:picChg chg="add del mod">
          <ac:chgData name="Satoshi Kashima" userId="cf2ca315-e025-49e3-983c-99d60d13f176" providerId="ADAL" clId="{A9214DD9-6F33-4BB0-B020-B492107F1DA5}" dt="2023-03-13T19:52:35.804" v="5595" actId="478"/>
          <ac:picMkLst>
            <pc:docMk/>
            <pc:sldMk cId="534331406" sldId="290"/>
            <ac:picMk id="1026" creationId="{D01B0349-2A83-5323-7C6C-9F065D55512B}"/>
          </ac:picMkLst>
        </pc:picChg>
        <pc:picChg chg="add mod">
          <ac:chgData name="Satoshi Kashima" userId="cf2ca315-e025-49e3-983c-99d60d13f176" providerId="ADAL" clId="{A9214DD9-6F33-4BB0-B020-B492107F1DA5}" dt="2023-03-13T19:53:00.013" v="5616" actId="1035"/>
          <ac:picMkLst>
            <pc:docMk/>
            <pc:sldMk cId="534331406" sldId="290"/>
            <ac:picMk id="1028" creationId="{6A10BE14-CD14-55A3-D5CE-A1557543E817}"/>
          </ac:picMkLst>
        </pc:picChg>
        <pc:cxnChg chg="add del mod">
          <ac:chgData name="Satoshi Kashima" userId="cf2ca315-e025-49e3-983c-99d60d13f176" providerId="ADAL" clId="{A9214DD9-6F33-4BB0-B020-B492107F1DA5}" dt="2023-03-13T19:44:34.248" v="5505" actId="478"/>
          <ac:cxnSpMkLst>
            <pc:docMk/>
            <pc:sldMk cId="534331406" sldId="290"/>
            <ac:cxnSpMk id="5" creationId="{A4D81029-8637-61E9-1273-56255E354318}"/>
          </ac:cxnSpMkLst>
        </pc:cxnChg>
      </pc:sldChg>
      <pc:sldChg chg="addSp delSp modSp new mod modClrScheme chgLayout">
        <pc:chgData name="Satoshi Kashima" userId="cf2ca315-e025-49e3-983c-99d60d13f176" providerId="ADAL" clId="{A9214DD9-6F33-4BB0-B020-B492107F1DA5}" dt="2023-03-13T20:09:08.385" v="6832" actId="20577"/>
        <pc:sldMkLst>
          <pc:docMk/>
          <pc:sldMk cId="2587697035" sldId="291"/>
        </pc:sldMkLst>
        <pc:spChg chg="del mod ord">
          <ac:chgData name="Satoshi Kashima" userId="cf2ca315-e025-49e3-983c-99d60d13f176" providerId="ADAL" clId="{A9214DD9-6F33-4BB0-B020-B492107F1DA5}" dt="2023-03-13T20:06:26.664" v="6465" actId="700"/>
          <ac:spMkLst>
            <pc:docMk/>
            <pc:sldMk cId="2587697035" sldId="291"/>
            <ac:spMk id="2" creationId="{11ED907F-323E-C1C4-B9C8-18A1BA42EED1}"/>
          </ac:spMkLst>
        </pc:spChg>
        <pc:spChg chg="del mod ord">
          <ac:chgData name="Satoshi Kashima" userId="cf2ca315-e025-49e3-983c-99d60d13f176" providerId="ADAL" clId="{A9214DD9-6F33-4BB0-B020-B492107F1DA5}" dt="2023-03-13T20:06:26.664" v="6465" actId="700"/>
          <ac:spMkLst>
            <pc:docMk/>
            <pc:sldMk cId="2587697035" sldId="291"/>
            <ac:spMk id="3" creationId="{7DD1CDA4-E316-46C9-E7A2-E02F0D9FC5E2}"/>
          </ac:spMkLst>
        </pc:spChg>
        <pc:spChg chg="add mod ord">
          <ac:chgData name="Satoshi Kashima" userId="cf2ca315-e025-49e3-983c-99d60d13f176" providerId="ADAL" clId="{A9214DD9-6F33-4BB0-B020-B492107F1DA5}" dt="2023-03-13T20:06:47.396" v="6516" actId="33524"/>
          <ac:spMkLst>
            <pc:docMk/>
            <pc:sldMk cId="2587697035" sldId="291"/>
            <ac:spMk id="4" creationId="{3CE613BB-5EA2-24CA-5836-DA0408B576FA}"/>
          </ac:spMkLst>
        </pc:spChg>
        <pc:spChg chg="add del mod ord">
          <ac:chgData name="Satoshi Kashima" userId="cf2ca315-e025-49e3-983c-99d60d13f176" providerId="ADAL" clId="{A9214DD9-6F33-4BB0-B020-B492107F1DA5}" dt="2023-03-13T20:06:58.923" v="6529" actId="478"/>
          <ac:spMkLst>
            <pc:docMk/>
            <pc:sldMk cId="2587697035" sldId="291"/>
            <ac:spMk id="5" creationId="{B51725C3-8593-2C86-51DD-DB2C7DD37878}"/>
          </ac:spMkLst>
        </pc:spChg>
        <pc:spChg chg="add del mod">
          <ac:chgData name="Satoshi Kashima" userId="cf2ca315-e025-49e3-983c-99d60d13f176" providerId="ADAL" clId="{A9214DD9-6F33-4BB0-B020-B492107F1DA5}" dt="2023-03-13T20:07:01.131" v="6530" actId="478"/>
          <ac:spMkLst>
            <pc:docMk/>
            <pc:sldMk cId="2587697035" sldId="291"/>
            <ac:spMk id="7" creationId="{15E1788A-2EE1-933A-A28F-48DA265D85E8}"/>
          </ac:spMkLst>
        </pc:spChg>
        <pc:spChg chg="add mod">
          <ac:chgData name="Satoshi Kashima" userId="cf2ca315-e025-49e3-983c-99d60d13f176" providerId="ADAL" clId="{A9214DD9-6F33-4BB0-B020-B492107F1DA5}" dt="2023-03-13T20:09:08.385" v="6832" actId="20577"/>
          <ac:spMkLst>
            <pc:docMk/>
            <pc:sldMk cId="2587697035" sldId="291"/>
            <ac:spMk id="8" creationId="{F2666337-BEA2-F5F4-291B-DFF50DA11F1B}"/>
          </ac:spMkLst>
        </pc:spChg>
      </pc:sldChg>
      <pc:sldChg chg="addSp delSp modSp new mod modClrScheme chgLayout">
        <pc:chgData name="Satoshi Kashima" userId="cf2ca315-e025-49e3-983c-99d60d13f176" providerId="ADAL" clId="{A9214DD9-6F33-4BB0-B020-B492107F1DA5}" dt="2023-03-13T20:27:15.611" v="7013" actId="1076"/>
        <pc:sldMkLst>
          <pc:docMk/>
          <pc:sldMk cId="1455853362" sldId="292"/>
        </pc:sldMkLst>
        <pc:spChg chg="del mod ord">
          <ac:chgData name="Satoshi Kashima" userId="cf2ca315-e025-49e3-983c-99d60d13f176" providerId="ADAL" clId="{A9214DD9-6F33-4BB0-B020-B492107F1DA5}" dt="2023-03-13T20:13:33.930" v="6852" actId="700"/>
          <ac:spMkLst>
            <pc:docMk/>
            <pc:sldMk cId="1455853362" sldId="292"/>
            <ac:spMk id="2" creationId="{BB2789E8-2C2C-AB22-0372-88E4D5FB36D1}"/>
          </ac:spMkLst>
        </pc:spChg>
        <pc:spChg chg="del mod ord">
          <ac:chgData name="Satoshi Kashima" userId="cf2ca315-e025-49e3-983c-99d60d13f176" providerId="ADAL" clId="{A9214DD9-6F33-4BB0-B020-B492107F1DA5}" dt="2023-03-13T20:13:33.930" v="6852" actId="700"/>
          <ac:spMkLst>
            <pc:docMk/>
            <pc:sldMk cId="1455853362" sldId="292"/>
            <ac:spMk id="3" creationId="{FC4BD8C7-C376-1561-3029-44C5491311FB}"/>
          </ac:spMkLst>
        </pc:spChg>
        <pc:spChg chg="del">
          <ac:chgData name="Satoshi Kashima" userId="cf2ca315-e025-49e3-983c-99d60d13f176" providerId="ADAL" clId="{A9214DD9-6F33-4BB0-B020-B492107F1DA5}" dt="2023-03-13T20:13:33.930" v="6852" actId="700"/>
          <ac:spMkLst>
            <pc:docMk/>
            <pc:sldMk cId="1455853362" sldId="292"/>
            <ac:spMk id="4" creationId="{426F1DCA-45D0-3415-FAAF-0A527D228AC0}"/>
          </ac:spMkLst>
        </pc:spChg>
        <pc:spChg chg="add mod ord">
          <ac:chgData name="Satoshi Kashima" userId="cf2ca315-e025-49e3-983c-99d60d13f176" providerId="ADAL" clId="{A9214DD9-6F33-4BB0-B020-B492107F1DA5}" dt="2023-03-13T20:21:16.154" v="7003" actId="20577"/>
          <ac:spMkLst>
            <pc:docMk/>
            <pc:sldMk cId="1455853362" sldId="292"/>
            <ac:spMk id="5" creationId="{91BCAEAF-C644-F667-1741-C560EEFF0F75}"/>
          </ac:spMkLst>
        </pc:spChg>
        <pc:spChg chg="add del mod ord">
          <ac:chgData name="Satoshi Kashima" userId="cf2ca315-e025-49e3-983c-99d60d13f176" providerId="ADAL" clId="{A9214DD9-6F33-4BB0-B020-B492107F1DA5}" dt="2023-03-13T20:14:41.952" v="6965" actId="478"/>
          <ac:spMkLst>
            <pc:docMk/>
            <pc:sldMk cId="1455853362" sldId="292"/>
            <ac:spMk id="6" creationId="{B6E2D84B-F168-C7C2-7FE0-2C4D19CBB716}"/>
          </ac:spMkLst>
        </pc:spChg>
        <pc:spChg chg="add mod">
          <ac:chgData name="Satoshi Kashima" userId="cf2ca315-e025-49e3-983c-99d60d13f176" providerId="ADAL" clId="{A9214DD9-6F33-4BB0-B020-B492107F1DA5}" dt="2023-03-13T20:20:36.522" v="6986" actId="20577"/>
          <ac:spMkLst>
            <pc:docMk/>
            <pc:sldMk cId="1455853362" sldId="292"/>
            <ac:spMk id="17" creationId="{579EE734-D2D8-99D8-42B1-81E7A05CD36E}"/>
          </ac:spMkLst>
        </pc:spChg>
        <pc:spChg chg="add mod">
          <ac:chgData name="Satoshi Kashima" userId="cf2ca315-e025-49e3-983c-99d60d13f176" providerId="ADAL" clId="{A9214DD9-6F33-4BB0-B020-B492107F1DA5}" dt="2023-03-13T20:21:02.594" v="6998" actId="20577"/>
          <ac:spMkLst>
            <pc:docMk/>
            <pc:sldMk cId="1455853362" sldId="292"/>
            <ac:spMk id="18" creationId="{973E901A-EF3D-6273-C202-48BCAFF6DF82}"/>
          </ac:spMkLst>
        </pc:spChg>
        <pc:spChg chg="add del mod">
          <ac:chgData name="Satoshi Kashima" userId="cf2ca315-e025-49e3-983c-99d60d13f176" providerId="ADAL" clId="{A9214DD9-6F33-4BB0-B020-B492107F1DA5}" dt="2023-03-13T20:20:52.832" v="6992" actId="478"/>
          <ac:spMkLst>
            <pc:docMk/>
            <pc:sldMk cId="1455853362" sldId="292"/>
            <ac:spMk id="19" creationId="{4F5BAFC2-5853-6AC3-66B7-FC69CE65395F}"/>
          </ac:spMkLst>
        </pc:spChg>
        <pc:spChg chg="add mod">
          <ac:chgData name="Satoshi Kashima" userId="cf2ca315-e025-49e3-983c-99d60d13f176" providerId="ADAL" clId="{A9214DD9-6F33-4BB0-B020-B492107F1DA5}" dt="2023-03-13T20:21:00.202" v="6996" actId="20577"/>
          <ac:spMkLst>
            <pc:docMk/>
            <pc:sldMk cId="1455853362" sldId="292"/>
            <ac:spMk id="20" creationId="{25B23AAA-0102-58D8-0F65-7FD812342964}"/>
          </ac:spMkLst>
        </pc:spChg>
        <pc:spChg chg="add mod">
          <ac:chgData name="Satoshi Kashima" userId="cf2ca315-e025-49e3-983c-99d60d13f176" providerId="ADAL" clId="{A9214DD9-6F33-4BB0-B020-B492107F1DA5}" dt="2023-03-13T20:21:09.832" v="7002" actId="20577"/>
          <ac:spMkLst>
            <pc:docMk/>
            <pc:sldMk cId="1455853362" sldId="292"/>
            <ac:spMk id="21" creationId="{6A033555-233E-FD80-4DD9-D71324EEAB3D}"/>
          </ac:spMkLst>
        </pc:spChg>
        <pc:picChg chg="add del mod">
          <ac:chgData name="Satoshi Kashima" userId="cf2ca315-e025-49e3-983c-99d60d13f176" providerId="ADAL" clId="{A9214DD9-6F33-4BB0-B020-B492107F1DA5}" dt="2023-03-13T20:14:44.731" v="6968" actId="478"/>
          <ac:picMkLst>
            <pc:docMk/>
            <pc:sldMk cId="1455853362" sldId="292"/>
            <ac:picMk id="8" creationId="{F7194203-5575-9F09-D2E3-AE5A12B44DA7}"/>
          </ac:picMkLst>
        </pc:picChg>
        <pc:picChg chg="add mod">
          <ac:chgData name="Satoshi Kashima" userId="cf2ca315-e025-49e3-983c-99d60d13f176" providerId="ADAL" clId="{A9214DD9-6F33-4BB0-B020-B492107F1DA5}" dt="2023-03-13T20:16:48.274" v="6976" actId="1076"/>
          <ac:picMkLst>
            <pc:docMk/>
            <pc:sldMk cId="1455853362" sldId="292"/>
            <ac:picMk id="10" creationId="{A6C2E48B-F3DB-1CDA-1109-24310932810E}"/>
          </ac:picMkLst>
        </pc:picChg>
        <pc:picChg chg="add del mod">
          <ac:chgData name="Satoshi Kashima" userId="cf2ca315-e025-49e3-983c-99d60d13f176" providerId="ADAL" clId="{A9214DD9-6F33-4BB0-B020-B492107F1DA5}" dt="2023-03-13T20:27:00.305" v="7004" actId="478"/>
          <ac:picMkLst>
            <pc:docMk/>
            <pc:sldMk cId="1455853362" sldId="292"/>
            <ac:picMk id="12" creationId="{DAEA8FCE-8519-4041-B2D2-1FF7F689BFB7}"/>
          </ac:picMkLst>
        </pc:picChg>
        <pc:picChg chg="add mod">
          <ac:chgData name="Satoshi Kashima" userId="cf2ca315-e025-49e3-983c-99d60d13f176" providerId="ADAL" clId="{A9214DD9-6F33-4BB0-B020-B492107F1DA5}" dt="2023-03-13T20:16:55.114" v="6979" actId="1076"/>
          <ac:picMkLst>
            <pc:docMk/>
            <pc:sldMk cId="1455853362" sldId="292"/>
            <ac:picMk id="14" creationId="{F146CC5F-3CF7-81DA-7885-22E503C0BDE9}"/>
          </ac:picMkLst>
        </pc:picChg>
        <pc:picChg chg="add mod">
          <ac:chgData name="Satoshi Kashima" userId="cf2ca315-e025-49e3-983c-99d60d13f176" providerId="ADAL" clId="{A9214DD9-6F33-4BB0-B020-B492107F1DA5}" dt="2023-03-13T20:27:15.611" v="7013" actId="1076"/>
          <ac:picMkLst>
            <pc:docMk/>
            <pc:sldMk cId="1455853362" sldId="292"/>
            <ac:picMk id="16" creationId="{C25B5954-5FAF-95B5-51CA-45D903A74384}"/>
          </ac:picMkLst>
        </pc:picChg>
        <pc:picChg chg="add mod">
          <ac:chgData name="Satoshi Kashima" userId="cf2ca315-e025-49e3-983c-99d60d13f176" providerId="ADAL" clId="{A9214DD9-6F33-4BB0-B020-B492107F1DA5}" dt="2023-03-13T20:27:12.869" v="7011" actId="1076"/>
          <ac:picMkLst>
            <pc:docMk/>
            <pc:sldMk cId="1455853362" sldId="292"/>
            <ac:picMk id="23" creationId="{879CFB7C-BA8A-07E8-384F-1798ED5681C8}"/>
          </ac:picMkLst>
        </pc:picChg>
      </pc:sldChg>
      <pc:sldChg chg="addSp delSp modSp new mod modNotesTx">
        <pc:chgData name="Satoshi Kashima" userId="cf2ca315-e025-49e3-983c-99d60d13f176" providerId="ADAL" clId="{A9214DD9-6F33-4BB0-B020-B492107F1DA5}" dt="2023-03-13T21:06:47.687" v="9461" actId="20577"/>
        <pc:sldMkLst>
          <pc:docMk/>
          <pc:sldMk cId="4228260659" sldId="293"/>
        </pc:sldMkLst>
        <pc:spChg chg="del">
          <ac:chgData name="Satoshi Kashima" userId="cf2ca315-e025-49e3-983c-99d60d13f176" providerId="ADAL" clId="{A9214DD9-6F33-4BB0-B020-B492107F1DA5}" dt="2023-03-13T20:27:27.614" v="7015" actId="478"/>
          <ac:spMkLst>
            <pc:docMk/>
            <pc:sldMk cId="4228260659" sldId="293"/>
            <ac:spMk id="2" creationId="{63FC4B9B-0F24-11FF-E549-DBF6587406A2}"/>
          </ac:spMkLst>
        </pc:spChg>
        <pc:spChg chg="del">
          <ac:chgData name="Satoshi Kashima" userId="cf2ca315-e025-49e3-983c-99d60d13f176" providerId="ADAL" clId="{A9214DD9-6F33-4BB0-B020-B492107F1DA5}" dt="2023-03-13T20:27:28.667" v="7016" actId="478"/>
          <ac:spMkLst>
            <pc:docMk/>
            <pc:sldMk cId="4228260659" sldId="293"/>
            <ac:spMk id="3" creationId="{CF0442F3-875D-E862-58A3-5AEB055A7CB1}"/>
          </ac:spMkLst>
        </pc:spChg>
        <pc:spChg chg="add del mod">
          <ac:chgData name="Satoshi Kashima" userId="cf2ca315-e025-49e3-983c-99d60d13f176" providerId="ADAL" clId="{A9214DD9-6F33-4BB0-B020-B492107F1DA5}" dt="2023-03-13T20:35:53.322" v="7903" actId="478"/>
          <ac:spMkLst>
            <pc:docMk/>
            <pc:sldMk cId="4228260659" sldId="293"/>
            <ac:spMk id="4" creationId="{2E252D3A-DA67-7906-8C69-D9E8C510400F}"/>
          </ac:spMkLst>
        </pc:spChg>
        <pc:spChg chg="add mod">
          <ac:chgData name="Satoshi Kashima" userId="cf2ca315-e025-49e3-983c-99d60d13f176" providerId="ADAL" clId="{A9214DD9-6F33-4BB0-B020-B492107F1DA5}" dt="2023-03-13T20:59:04.539" v="9407" actId="1076"/>
          <ac:spMkLst>
            <pc:docMk/>
            <pc:sldMk cId="4228260659" sldId="293"/>
            <ac:spMk id="6" creationId="{2A826D34-A8D9-8A2B-CD85-92E8B8E44E66}"/>
          </ac:spMkLst>
        </pc:spChg>
        <pc:spChg chg="add mod">
          <ac:chgData name="Satoshi Kashima" userId="cf2ca315-e025-49e3-983c-99d60d13f176" providerId="ADAL" clId="{A9214DD9-6F33-4BB0-B020-B492107F1DA5}" dt="2023-03-13T20:59:04.539" v="9407" actId="1076"/>
          <ac:spMkLst>
            <pc:docMk/>
            <pc:sldMk cId="4228260659" sldId="293"/>
            <ac:spMk id="7" creationId="{3D7453D6-A265-8E41-17DD-82902751BFA4}"/>
          </ac:spMkLst>
        </pc:spChg>
        <pc:spChg chg="add mod">
          <ac:chgData name="Satoshi Kashima" userId="cf2ca315-e025-49e3-983c-99d60d13f176" providerId="ADAL" clId="{A9214DD9-6F33-4BB0-B020-B492107F1DA5}" dt="2023-03-13T20:59:08.769" v="9408" actId="1076"/>
          <ac:spMkLst>
            <pc:docMk/>
            <pc:sldMk cId="4228260659" sldId="293"/>
            <ac:spMk id="21" creationId="{ABB03DFC-2CED-3B75-8236-10F3EB6ECFDC}"/>
          </ac:spMkLst>
        </pc:spChg>
        <pc:spChg chg="add mod">
          <ac:chgData name="Satoshi Kashima" userId="cf2ca315-e025-49e3-983c-99d60d13f176" providerId="ADAL" clId="{A9214DD9-6F33-4BB0-B020-B492107F1DA5}" dt="2023-03-13T20:59:04.539" v="9407" actId="1076"/>
          <ac:spMkLst>
            <pc:docMk/>
            <pc:sldMk cId="4228260659" sldId="293"/>
            <ac:spMk id="22" creationId="{9F881C62-AAC7-C083-277F-25A5881ACB03}"/>
          </ac:spMkLst>
        </pc:spChg>
        <pc:spChg chg="add mod">
          <ac:chgData name="Satoshi Kashima" userId="cf2ca315-e025-49e3-983c-99d60d13f176" providerId="ADAL" clId="{A9214DD9-6F33-4BB0-B020-B492107F1DA5}" dt="2023-03-13T20:59:04.539" v="9407" actId="1076"/>
          <ac:spMkLst>
            <pc:docMk/>
            <pc:sldMk cId="4228260659" sldId="293"/>
            <ac:spMk id="23" creationId="{ADE07A1C-3D9D-1315-06BF-E938F0040B2E}"/>
          </ac:spMkLst>
        </pc:spChg>
        <pc:spChg chg="add mod">
          <ac:chgData name="Satoshi Kashima" userId="cf2ca315-e025-49e3-983c-99d60d13f176" providerId="ADAL" clId="{A9214DD9-6F33-4BB0-B020-B492107F1DA5}" dt="2023-03-13T20:58:01.577" v="9290" actId="1035"/>
          <ac:spMkLst>
            <pc:docMk/>
            <pc:sldMk cId="4228260659" sldId="293"/>
            <ac:spMk id="36" creationId="{CBD19121-AEE7-9180-CD61-76375DF2AA29}"/>
          </ac:spMkLst>
        </pc:spChg>
        <pc:spChg chg="add mod">
          <ac:chgData name="Satoshi Kashima" userId="cf2ca315-e025-49e3-983c-99d60d13f176" providerId="ADAL" clId="{A9214DD9-6F33-4BB0-B020-B492107F1DA5}" dt="2023-03-13T20:58:01.577" v="9290" actId="1035"/>
          <ac:spMkLst>
            <pc:docMk/>
            <pc:sldMk cId="4228260659" sldId="293"/>
            <ac:spMk id="37" creationId="{6E9B56A3-60EA-593E-2BAE-892FEAF30FB1}"/>
          </ac:spMkLst>
        </pc:spChg>
        <pc:spChg chg="add mod">
          <ac:chgData name="Satoshi Kashima" userId="cf2ca315-e025-49e3-983c-99d60d13f176" providerId="ADAL" clId="{A9214DD9-6F33-4BB0-B020-B492107F1DA5}" dt="2023-03-13T20:58:01.577" v="9290" actId="1035"/>
          <ac:spMkLst>
            <pc:docMk/>
            <pc:sldMk cId="4228260659" sldId="293"/>
            <ac:spMk id="38" creationId="{1FD42D78-317B-66E1-548B-90BD35C73BE8}"/>
          </ac:spMkLst>
        </pc:spChg>
        <pc:spChg chg="add mod">
          <ac:chgData name="Satoshi Kashima" userId="cf2ca315-e025-49e3-983c-99d60d13f176" providerId="ADAL" clId="{A9214DD9-6F33-4BB0-B020-B492107F1DA5}" dt="2023-03-13T20:58:01.577" v="9290" actId="1035"/>
          <ac:spMkLst>
            <pc:docMk/>
            <pc:sldMk cId="4228260659" sldId="293"/>
            <ac:spMk id="39" creationId="{7FE0803E-A26E-3BA3-FAAE-576FEF14FC88}"/>
          </ac:spMkLst>
        </pc:spChg>
        <pc:spChg chg="add mod">
          <ac:chgData name="Satoshi Kashima" userId="cf2ca315-e025-49e3-983c-99d60d13f176" providerId="ADAL" clId="{A9214DD9-6F33-4BB0-B020-B492107F1DA5}" dt="2023-03-13T20:58:01.577" v="9290" actId="1035"/>
          <ac:spMkLst>
            <pc:docMk/>
            <pc:sldMk cId="4228260659" sldId="293"/>
            <ac:spMk id="40" creationId="{2FB47920-17CE-2A5B-7FFF-51B61B73BDD8}"/>
          </ac:spMkLst>
        </pc:spChg>
        <pc:spChg chg="add mod">
          <ac:chgData name="Satoshi Kashima" userId="cf2ca315-e025-49e3-983c-99d60d13f176" providerId="ADAL" clId="{A9214DD9-6F33-4BB0-B020-B492107F1DA5}" dt="2023-03-13T21:06:47.687" v="9461" actId="20577"/>
          <ac:spMkLst>
            <pc:docMk/>
            <pc:sldMk cId="4228260659" sldId="293"/>
            <ac:spMk id="41" creationId="{F9C39CF6-7303-16DF-CFF0-DAD586912F66}"/>
          </ac:spMkLst>
        </pc:spChg>
        <pc:spChg chg="add mod">
          <ac:chgData name="Satoshi Kashima" userId="cf2ca315-e025-49e3-983c-99d60d13f176" providerId="ADAL" clId="{A9214DD9-6F33-4BB0-B020-B492107F1DA5}" dt="2023-03-13T21:00:17.481" v="9452" actId="20577"/>
          <ac:spMkLst>
            <pc:docMk/>
            <pc:sldMk cId="4228260659" sldId="293"/>
            <ac:spMk id="42" creationId="{876A72B4-8ED3-9F53-0691-5B04024A60BE}"/>
          </ac:spMkLst>
        </pc:spChg>
        <pc:picChg chg="add mod">
          <ac:chgData name="Satoshi Kashima" userId="cf2ca315-e025-49e3-983c-99d60d13f176" providerId="ADAL" clId="{A9214DD9-6F33-4BB0-B020-B492107F1DA5}" dt="2023-03-13T20:59:04.539" v="9407" actId="1076"/>
          <ac:picMkLst>
            <pc:docMk/>
            <pc:sldMk cId="4228260659" sldId="293"/>
            <ac:picMk id="5" creationId="{1FFB053D-37E6-B0DB-9C3D-85094F5C2C1E}"/>
          </ac:picMkLst>
        </pc:picChg>
        <pc:picChg chg="add mod">
          <ac:chgData name="Satoshi Kashima" userId="cf2ca315-e025-49e3-983c-99d60d13f176" providerId="ADAL" clId="{A9214DD9-6F33-4BB0-B020-B492107F1DA5}" dt="2023-03-13T20:58:01.577" v="9290" actId="1035"/>
          <ac:picMkLst>
            <pc:docMk/>
            <pc:sldMk cId="4228260659" sldId="293"/>
            <ac:picMk id="30" creationId="{1598B2C2-0DB0-CBF1-F500-69F136435687}"/>
          </ac:picMkLst>
        </pc:picChg>
        <pc:cxnChg chg="add mod">
          <ac:chgData name="Satoshi Kashima" userId="cf2ca315-e025-49e3-983c-99d60d13f176" providerId="ADAL" clId="{A9214DD9-6F33-4BB0-B020-B492107F1DA5}" dt="2023-03-13T20:59:04.539" v="9407" actId="1076"/>
          <ac:cxnSpMkLst>
            <pc:docMk/>
            <pc:sldMk cId="4228260659" sldId="293"/>
            <ac:cxnSpMk id="8" creationId="{F1651BEE-23BF-8C2F-C027-613C9E4A082D}"/>
          </ac:cxnSpMkLst>
        </pc:cxnChg>
        <pc:cxnChg chg="add mod">
          <ac:chgData name="Satoshi Kashima" userId="cf2ca315-e025-49e3-983c-99d60d13f176" providerId="ADAL" clId="{A9214DD9-6F33-4BB0-B020-B492107F1DA5}" dt="2023-03-13T20:59:04.539" v="9407" actId="1076"/>
          <ac:cxnSpMkLst>
            <pc:docMk/>
            <pc:sldMk cId="4228260659" sldId="293"/>
            <ac:cxnSpMk id="9" creationId="{3F2FC25D-2C17-7516-E5BB-A076A0E70A27}"/>
          </ac:cxnSpMkLst>
        </pc:cxnChg>
        <pc:cxnChg chg="add mod">
          <ac:chgData name="Satoshi Kashima" userId="cf2ca315-e025-49e3-983c-99d60d13f176" providerId="ADAL" clId="{A9214DD9-6F33-4BB0-B020-B492107F1DA5}" dt="2023-03-13T20:59:04.539" v="9407" actId="1076"/>
          <ac:cxnSpMkLst>
            <pc:docMk/>
            <pc:sldMk cId="4228260659" sldId="293"/>
            <ac:cxnSpMk id="10" creationId="{514C8406-A4EE-C8A3-0E07-CA15F642250D}"/>
          </ac:cxnSpMkLst>
        </pc:cxnChg>
        <pc:cxnChg chg="add del mod">
          <ac:chgData name="Satoshi Kashima" userId="cf2ca315-e025-49e3-983c-99d60d13f176" providerId="ADAL" clId="{A9214DD9-6F33-4BB0-B020-B492107F1DA5}" dt="2023-03-13T20:37:32.341" v="7913" actId="478"/>
          <ac:cxnSpMkLst>
            <pc:docMk/>
            <pc:sldMk cId="4228260659" sldId="293"/>
            <ac:cxnSpMk id="25" creationId="{A0D72757-8ACE-140E-0AE2-7B596CF2931E}"/>
          </ac:cxnSpMkLst>
        </pc:cxnChg>
        <pc:cxnChg chg="add del mod">
          <ac:chgData name="Satoshi Kashima" userId="cf2ca315-e025-49e3-983c-99d60d13f176" providerId="ADAL" clId="{A9214DD9-6F33-4BB0-B020-B492107F1DA5}" dt="2023-03-13T20:37:32.341" v="7913" actId="478"/>
          <ac:cxnSpMkLst>
            <pc:docMk/>
            <pc:sldMk cId="4228260659" sldId="293"/>
            <ac:cxnSpMk id="27" creationId="{4F7ED754-EA95-493D-CB7B-9768EFF6ABD9}"/>
          </ac:cxnSpMkLst>
        </pc:cxnChg>
        <pc:cxnChg chg="add mod">
          <ac:chgData name="Satoshi Kashima" userId="cf2ca315-e025-49e3-983c-99d60d13f176" providerId="ADAL" clId="{A9214DD9-6F33-4BB0-B020-B492107F1DA5}" dt="2023-03-13T20:58:01.577" v="9290" actId="1035"/>
          <ac:cxnSpMkLst>
            <pc:docMk/>
            <pc:sldMk cId="4228260659" sldId="293"/>
            <ac:cxnSpMk id="32" creationId="{B2D64339-204A-0B48-9698-16BE166756D5}"/>
          </ac:cxnSpMkLst>
        </pc:cxnChg>
        <pc:cxnChg chg="add mod">
          <ac:chgData name="Satoshi Kashima" userId="cf2ca315-e025-49e3-983c-99d60d13f176" providerId="ADAL" clId="{A9214DD9-6F33-4BB0-B020-B492107F1DA5}" dt="2023-03-13T20:58:01.577" v="9290" actId="1035"/>
          <ac:cxnSpMkLst>
            <pc:docMk/>
            <pc:sldMk cId="4228260659" sldId="293"/>
            <ac:cxnSpMk id="33" creationId="{A7337953-A444-6D2C-0555-B5941E77ECC6}"/>
          </ac:cxnSpMkLst>
        </pc:cxnChg>
      </pc:sldChg>
      <pc:sldChg chg="addSp delSp modSp new mod modClrScheme chgLayout">
        <pc:chgData name="Satoshi Kashima" userId="cf2ca315-e025-49e3-983c-99d60d13f176" providerId="ADAL" clId="{A9214DD9-6F33-4BB0-B020-B492107F1DA5}" dt="2023-03-13T21:42:03.416" v="11213" actId="14100"/>
        <pc:sldMkLst>
          <pc:docMk/>
          <pc:sldMk cId="3200265310" sldId="294"/>
        </pc:sldMkLst>
        <pc:spChg chg="del mod ord">
          <ac:chgData name="Satoshi Kashima" userId="cf2ca315-e025-49e3-983c-99d60d13f176" providerId="ADAL" clId="{A9214DD9-6F33-4BB0-B020-B492107F1DA5}" dt="2023-03-13T21:24:37.419" v="10445" actId="700"/>
          <ac:spMkLst>
            <pc:docMk/>
            <pc:sldMk cId="3200265310" sldId="294"/>
            <ac:spMk id="2" creationId="{58AAA557-0D27-0761-F207-F46D580CC0B9}"/>
          </ac:spMkLst>
        </pc:spChg>
        <pc:spChg chg="del mod ord">
          <ac:chgData name="Satoshi Kashima" userId="cf2ca315-e025-49e3-983c-99d60d13f176" providerId="ADAL" clId="{A9214DD9-6F33-4BB0-B020-B492107F1DA5}" dt="2023-03-13T21:24:37.419" v="10445" actId="700"/>
          <ac:spMkLst>
            <pc:docMk/>
            <pc:sldMk cId="3200265310" sldId="294"/>
            <ac:spMk id="3" creationId="{ED39B62E-6273-FB16-BE8A-318DB3BE2B94}"/>
          </ac:spMkLst>
        </pc:spChg>
        <pc:spChg chg="add mod ord">
          <ac:chgData name="Satoshi Kashima" userId="cf2ca315-e025-49e3-983c-99d60d13f176" providerId="ADAL" clId="{A9214DD9-6F33-4BB0-B020-B492107F1DA5}" dt="2023-03-13T21:38:03.266" v="11175" actId="20577"/>
          <ac:spMkLst>
            <pc:docMk/>
            <pc:sldMk cId="3200265310" sldId="294"/>
            <ac:spMk id="4" creationId="{C7A8A425-44F0-F6C3-13EB-D88F35F66092}"/>
          </ac:spMkLst>
        </pc:spChg>
        <pc:spChg chg="add del mod ord">
          <ac:chgData name="Satoshi Kashima" userId="cf2ca315-e025-49e3-983c-99d60d13f176" providerId="ADAL" clId="{A9214DD9-6F33-4BB0-B020-B492107F1DA5}" dt="2023-03-13T21:26:39.149" v="10521" actId="478"/>
          <ac:spMkLst>
            <pc:docMk/>
            <pc:sldMk cId="3200265310" sldId="294"/>
            <ac:spMk id="5" creationId="{3B1A9E2F-4F31-0AE1-D26E-B15B006B3A17}"/>
          </ac:spMkLst>
        </pc:spChg>
        <pc:spChg chg="add mod">
          <ac:chgData name="Satoshi Kashima" userId="cf2ca315-e025-49e3-983c-99d60d13f176" providerId="ADAL" clId="{A9214DD9-6F33-4BB0-B020-B492107F1DA5}" dt="2023-03-13T21:42:03.416" v="11213" actId="14100"/>
          <ac:spMkLst>
            <pc:docMk/>
            <pc:sldMk cId="3200265310" sldId="294"/>
            <ac:spMk id="8" creationId="{A2FFB1F3-D966-45CD-F3E6-2A50A7165627}"/>
          </ac:spMkLst>
        </pc:spChg>
        <pc:picChg chg="add del mod">
          <ac:chgData name="Satoshi Kashima" userId="cf2ca315-e025-49e3-983c-99d60d13f176" providerId="ADAL" clId="{A9214DD9-6F33-4BB0-B020-B492107F1DA5}" dt="2023-03-13T21:41:40.574" v="11183" actId="478"/>
          <ac:picMkLst>
            <pc:docMk/>
            <pc:sldMk cId="3200265310" sldId="294"/>
            <ac:picMk id="7" creationId="{467F9728-C806-32A4-2914-3EA7E90D09C0}"/>
          </ac:picMkLst>
        </pc:picChg>
        <pc:picChg chg="add del mod">
          <ac:chgData name="Satoshi Kashima" userId="cf2ca315-e025-49e3-983c-99d60d13f176" providerId="ADAL" clId="{A9214DD9-6F33-4BB0-B020-B492107F1DA5}" dt="2023-03-13T21:41:38.703" v="11182"/>
          <ac:picMkLst>
            <pc:docMk/>
            <pc:sldMk cId="3200265310" sldId="294"/>
            <ac:picMk id="2050" creationId="{F7754E20-B267-6079-0C61-A3FE09B2FEBA}"/>
          </ac:picMkLst>
        </pc:picChg>
        <pc:picChg chg="add mod">
          <ac:chgData name="Satoshi Kashima" userId="cf2ca315-e025-49e3-983c-99d60d13f176" providerId="ADAL" clId="{A9214DD9-6F33-4BB0-B020-B492107F1DA5}" dt="2023-03-13T21:41:49.707" v="11187" actId="1076"/>
          <ac:picMkLst>
            <pc:docMk/>
            <pc:sldMk cId="3200265310" sldId="294"/>
            <ac:picMk id="2052" creationId="{C2D17688-860A-A918-D1FB-10CBC9EC38FD}"/>
          </ac:picMkLst>
        </pc:picChg>
      </pc:sldChg>
      <pc:sldChg chg="modSp new mod">
        <pc:chgData name="Satoshi Kashima" userId="cf2ca315-e025-49e3-983c-99d60d13f176" providerId="ADAL" clId="{A9214DD9-6F33-4BB0-B020-B492107F1DA5}" dt="2023-03-13T23:08:14.487" v="13305" actId="20577"/>
        <pc:sldMkLst>
          <pc:docMk/>
          <pc:sldMk cId="166783959" sldId="295"/>
        </pc:sldMkLst>
        <pc:spChg chg="mod">
          <ac:chgData name="Satoshi Kashima" userId="cf2ca315-e025-49e3-983c-99d60d13f176" providerId="ADAL" clId="{A9214DD9-6F33-4BB0-B020-B492107F1DA5}" dt="2023-03-13T22:00:31.133" v="12108" actId="20577"/>
          <ac:spMkLst>
            <pc:docMk/>
            <pc:sldMk cId="166783959" sldId="295"/>
            <ac:spMk id="2" creationId="{88E17F97-4504-E719-DDEC-B43E5DEAD58A}"/>
          </ac:spMkLst>
        </pc:spChg>
        <pc:spChg chg="mod">
          <ac:chgData name="Satoshi Kashima" userId="cf2ca315-e025-49e3-983c-99d60d13f176" providerId="ADAL" clId="{A9214DD9-6F33-4BB0-B020-B492107F1DA5}" dt="2023-03-13T23:08:14.487" v="13305" actId="20577"/>
          <ac:spMkLst>
            <pc:docMk/>
            <pc:sldMk cId="166783959" sldId="295"/>
            <ac:spMk id="3" creationId="{AFE973A4-CA8A-3AAC-852F-6B16DD728793}"/>
          </ac:spMkLst>
        </pc:spChg>
      </pc:sldChg>
      <pc:sldChg chg="modSp new mod">
        <pc:chgData name="Satoshi Kashima" userId="cf2ca315-e025-49e3-983c-99d60d13f176" providerId="ADAL" clId="{A9214DD9-6F33-4BB0-B020-B492107F1DA5}" dt="2023-03-13T21:37:26.565" v="11117" actId="20577"/>
        <pc:sldMkLst>
          <pc:docMk/>
          <pc:sldMk cId="2562251979" sldId="296"/>
        </pc:sldMkLst>
        <pc:spChg chg="mod">
          <ac:chgData name="Satoshi Kashima" userId="cf2ca315-e025-49e3-983c-99d60d13f176" providerId="ADAL" clId="{A9214DD9-6F33-4BB0-B020-B492107F1DA5}" dt="2023-03-13T21:37:26.565" v="11117" actId="20577"/>
          <ac:spMkLst>
            <pc:docMk/>
            <pc:sldMk cId="2562251979" sldId="296"/>
            <ac:spMk id="2" creationId="{A33D6452-0EC1-F4DC-CCBC-22C840878202}"/>
          </ac:spMkLst>
        </pc:spChg>
      </pc:sldChg>
      <pc:sldChg chg="modSp new mod ord modShow">
        <pc:chgData name="Satoshi Kashima" userId="cf2ca315-e025-49e3-983c-99d60d13f176" providerId="ADAL" clId="{A9214DD9-6F33-4BB0-B020-B492107F1DA5}" dt="2023-03-13T23:01:28.429" v="12831" actId="729"/>
        <pc:sldMkLst>
          <pc:docMk/>
          <pc:sldMk cId="1292460467" sldId="297"/>
        </pc:sldMkLst>
        <pc:spChg chg="mod">
          <ac:chgData name="Satoshi Kashima" userId="cf2ca315-e025-49e3-983c-99d60d13f176" providerId="ADAL" clId="{A9214DD9-6F33-4BB0-B020-B492107F1DA5}" dt="2023-03-13T21:51:24.747" v="11463" actId="20577"/>
          <ac:spMkLst>
            <pc:docMk/>
            <pc:sldMk cId="1292460467" sldId="297"/>
            <ac:spMk id="2" creationId="{4B0F73EC-ED0B-C1FD-76B3-3EC9DFA10747}"/>
          </ac:spMkLst>
        </pc:spChg>
        <pc:spChg chg="mod">
          <ac:chgData name="Satoshi Kashima" userId="cf2ca315-e025-49e3-983c-99d60d13f176" providerId="ADAL" clId="{A9214DD9-6F33-4BB0-B020-B492107F1DA5}" dt="2023-03-13T22:19:04.281" v="12830" actId="20577"/>
          <ac:spMkLst>
            <pc:docMk/>
            <pc:sldMk cId="1292460467" sldId="297"/>
            <ac:spMk id="3" creationId="{8FFEFD1E-0DBD-9A05-3984-E3949702E868}"/>
          </ac:spMkLst>
        </pc:spChg>
      </pc:sldChg>
      <pc:sldChg chg="addSp delSp modSp new mod modClrScheme chgLayout">
        <pc:chgData name="Satoshi Kashima" userId="cf2ca315-e025-49e3-983c-99d60d13f176" providerId="ADAL" clId="{A9214DD9-6F33-4BB0-B020-B492107F1DA5}" dt="2023-03-13T22:05:20.452" v="12266" actId="700"/>
        <pc:sldMkLst>
          <pc:docMk/>
          <pc:sldMk cId="2362390900" sldId="298"/>
        </pc:sldMkLst>
        <pc:spChg chg="mod ord">
          <ac:chgData name="Satoshi Kashima" userId="cf2ca315-e025-49e3-983c-99d60d13f176" providerId="ADAL" clId="{A9214DD9-6F33-4BB0-B020-B492107F1DA5}" dt="2023-03-13T22:05:20.452" v="12266" actId="700"/>
          <ac:spMkLst>
            <pc:docMk/>
            <pc:sldMk cId="2362390900" sldId="298"/>
            <ac:spMk id="2" creationId="{9D67874B-F934-E9EF-2D0E-0A8DD1FA06EF}"/>
          </ac:spMkLst>
        </pc:spChg>
        <pc:spChg chg="del mod ord">
          <ac:chgData name="Satoshi Kashima" userId="cf2ca315-e025-49e3-983c-99d60d13f176" providerId="ADAL" clId="{A9214DD9-6F33-4BB0-B020-B492107F1DA5}" dt="2023-03-13T22:05:20.452" v="12266" actId="700"/>
          <ac:spMkLst>
            <pc:docMk/>
            <pc:sldMk cId="2362390900" sldId="298"/>
            <ac:spMk id="3" creationId="{A5580E98-B4F5-A4D8-52E9-43D0A9CE314E}"/>
          </ac:spMkLst>
        </pc:spChg>
        <pc:spChg chg="del">
          <ac:chgData name="Satoshi Kashima" userId="cf2ca315-e025-49e3-983c-99d60d13f176" providerId="ADAL" clId="{A9214DD9-6F33-4BB0-B020-B492107F1DA5}" dt="2023-03-13T22:05:20.452" v="12266" actId="700"/>
          <ac:spMkLst>
            <pc:docMk/>
            <pc:sldMk cId="2362390900" sldId="298"/>
            <ac:spMk id="4" creationId="{D5E493F1-3337-B720-01B2-86368F18927B}"/>
          </ac:spMkLst>
        </pc:spChg>
        <pc:spChg chg="add mod ord">
          <ac:chgData name="Satoshi Kashima" userId="cf2ca315-e025-49e3-983c-99d60d13f176" providerId="ADAL" clId="{A9214DD9-6F33-4BB0-B020-B492107F1DA5}" dt="2023-03-13T22:05:20.452" v="12266" actId="700"/>
          <ac:spMkLst>
            <pc:docMk/>
            <pc:sldMk cId="2362390900" sldId="298"/>
            <ac:spMk id="5" creationId="{CCE64281-8E9B-51EC-F584-D418ED751A4E}"/>
          </ac:spMkLst>
        </pc:spChg>
      </pc:sldChg>
      <pc:sldChg chg="modSp new mod">
        <pc:chgData name="Satoshi Kashima" userId="cf2ca315-e025-49e3-983c-99d60d13f176" providerId="ADAL" clId="{A9214DD9-6F33-4BB0-B020-B492107F1DA5}" dt="2023-03-13T22:06:11.469" v="12291" actId="20577"/>
        <pc:sldMkLst>
          <pc:docMk/>
          <pc:sldMk cId="1596883453" sldId="299"/>
        </pc:sldMkLst>
        <pc:spChg chg="mod">
          <ac:chgData name="Satoshi Kashima" userId="cf2ca315-e025-49e3-983c-99d60d13f176" providerId="ADAL" clId="{A9214DD9-6F33-4BB0-B020-B492107F1DA5}" dt="2023-03-13T22:06:11.469" v="12291" actId="20577"/>
          <ac:spMkLst>
            <pc:docMk/>
            <pc:sldMk cId="1596883453" sldId="299"/>
            <ac:spMk id="2" creationId="{A84749B1-0C36-9463-27C8-D36F4D5FFF63}"/>
          </ac:spMkLst>
        </pc:spChg>
      </pc:sldChg>
      <pc:sldChg chg="addSp delSp modSp new mod">
        <pc:chgData name="Satoshi Kashima" userId="cf2ca315-e025-49e3-983c-99d60d13f176" providerId="ADAL" clId="{A9214DD9-6F33-4BB0-B020-B492107F1DA5}" dt="2023-03-13T22:14:58.925" v="12798" actId="20577"/>
        <pc:sldMkLst>
          <pc:docMk/>
          <pc:sldMk cId="4141860516" sldId="300"/>
        </pc:sldMkLst>
        <pc:spChg chg="mod">
          <ac:chgData name="Satoshi Kashima" userId="cf2ca315-e025-49e3-983c-99d60d13f176" providerId="ADAL" clId="{A9214DD9-6F33-4BB0-B020-B492107F1DA5}" dt="2023-03-13T22:12:13.176" v="12636" actId="20577"/>
          <ac:spMkLst>
            <pc:docMk/>
            <pc:sldMk cId="4141860516" sldId="300"/>
            <ac:spMk id="2" creationId="{18591F01-C828-7946-0780-C95ADE7963A2}"/>
          </ac:spMkLst>
        </pc:spChg>
        <pc:spChg chg="del">
          <ac:chgData name="Satoshi Kashima" userId="cf2ca315-e025-49e3-983c-99d60d13f176" providerId="ADAL" clId="{A9214DD9-6F33-4BB0-B020-B492107F1DA5}" dt="2023-03-13T22:10:02.307" v="12516" actId="478"/>
          <ac:spMkLst>
            <pc:docMk/>
            <pc:sldMk cId="4141860516" sldId="300"/>
            <ac:spMk id="3" creationId="{91B2EE34-CA59-36F5-CFE4-37C5411381B2}"/>
          </ac:spMkLst>
        </pc:spChg>
        <pc:spChg chg="add mod">
          <ac:chgData name="Satoshi Kashima" userId="cf2ca315-e025-49e3-983c-99d60d13f176" providerId="ADAL" clId="{A9214DD9-6F33-4BB0-B020-B492107F1DA5}" dt="2023-03-13T22:13:47.098" v="12779" actId="1076"/>
          <ac:spMkLst>
            <pc:docMk/>
            <pc:sldMk cId="4141860516" sldId="300"/>
            <ac:spMk id="5" creationId="{56A366B6-B3E8-E1A3-3A4B-84B145571521}"/>
          </ac:spMkLst>
        </pc:spChg>
        <pc:spChg chg="add mod">
          <ac:chgData name="Satoshi Kashima" userId="cf2ca315-e025-49e3-983c-99d60d13f176" providerId="ADAL" clId="{A9214DD9-6F33-4BB0-B020-B492107F1DA5}" dt="2023-03-13T22:13:40.779" v="12778" actId="14100"/>
          <ac:spMkLst>
            <pc:docMk/>
            <pc:sldMk cId="4141860516" sldId="300"/>
            <ac:spMk id="6" creationId="{8BDDD8EC-8C26-6C36-3C82-1DF32C7AA420}"/>
          </ac:spMkLst>
        </pc:spChg>
        <pc:spChg chg="add mod">
          <ac:chgData name="Satoshi Kashima" userId="cf2ca315-e025-49e3-983c-99d60d13f176" providerId="ADAL" clId="{A9214DD9-6F33-4BB0-B020-B492107F1DA5}" dt="2023-03-13T22:14:58.925" v="12798" actId="20577"/>
          <ac:spMkLst>
            <pc:docMk/>
            <pc:sldMk cId="4141860516" sldId="300"/>
            <ac:spMk id="8" creationId="{36E3E2D3-FCB9-4DCC-26C4-3DEE5631319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BF190C-02F8-4A67-A16E-925C6F9195D1}" type="doc">
      <dgm:prSet loTypeId="urn:microsoft.com/office/officeart/2005/8/layout/chevron1" loCatId="process" qsTypeId="urn:microsoft.com/office/officeart/2005/8/quickstyle/simple1" qsCatId="simple" csTypeId="urn:microsoft.com/office/officeart/2005/8/colors/accent1_2" csCatId="accent1" phldr="1"/>
      <dgm:spPr/>
    </dgm:pt>
    <dgm:pt modelId="{4F4D80CC-9D8A-436F-98E8-76AB29B177EF}">
      <dgm:prSet phldrT="[テキスト]"/>
      <dgm:spPr/>
      <dgm:t>
        <a:bodyPr/>
        <a:lstStyle/>
        <a:p>
          <a:r>
            <a:rPr kumimoji="1" lang="en-US" altLang="ja-JP" dirty="0"/>
            <a:t>Prepare a Base Model</a:t>
          </a:r>
          <a:endParaRPr kumimoji="1" lang="ja-JP" altLang="en-US" dirty="0"/>
        </a:p>
      </dgm:t>
    </dgm:pt>
    <dgm:pt modelId="{A8CEAB39-1025-4396-B0D3-AF88C7DB2698}" type="parTrans" cxnId="{C636CD95-2485-497E-95A1-0E3666012CA6}">
      <dgm:prSet/>
      <dgm:spPr/>
      <dgm:t>
        <a:bodyPr/>
        <a:lstStyle/>
        <a:p>
          <a:endParaRPr kumimoji="1" lang="ja-JP" altLang="en-US"/>
        </a:p>
      </dgm:t>
    </dgm:pt>
    <dgm:pt modelId="{EDC021D7-95A4-41C8-968F-1F7AD44688AA}" type="sibTrans" cxnId="{C636CD95-2485-497E-95A1-0E3666012CA6}">
      <dgm:prSet/>
      <dgm:spPr/>
      <dgm:t>
        <a:bodyPr/>
        <a:lstStyle/>
        <a:p>
          <a:endParaRPr kumimoji="1" lang="ja-JP" altLang="en-US"/>
        </a:p>
      </dgm:t>
    </dgm:pt>
    <dgm:pt modelId="{0411BCF6-50B0-43FE-9BAE-FCAFA461E605}">
      <dgm:prSet phldrT="[テキスト]"/>
      <dgm:spPr/>
      <dgm:t>
        <a:bodyPr/>
        <a:lstStyle/>
        <a:p>
          <a:r>
            <a:rPr kumimoji="1" lang="en-US" altLang="ja-JP" dirty="0"/>
            <a:t>Define Cost(Objective) Function</a:t>
          </a:r>
          <a:endParaRPr kumimoji="1" lang="ja-JP" altLang="en-US" dirty="0"/>
        </a:p>
      </dgm:t>
    </dgm:pt>
    <dgm:pt modelId="{597FEAAA-A06D-411E-BF77-28F7CF2E8DA6}" type="parTrans" cxnId="{EF992D1A-2367-49B5-822C-EEEAA597A7FC}">
      <dgm:prSet/>
      <dgm:spPr/>
      <dgm:t>
        <a:bodyPr/>
        <a:lstStyle/>
        <a:p>
          <a:endParaRPr kumimoji="1" lang="ja-JP" altLang="en-US"/>
        </a:p>
      </dgm:t>
    </dgm:pt>
    <dgm:pt modelId="{FBFF4318-8317-43DA-9F3A-721399A3BAA7}" type="sibTrans" cxnId="{EF992D1A-2367-49B5-822C-EEEAA597A7FC}">
      <dgm:prSet/>
      <dgm:spPr/>
      <dgm:t>
        <a:bodyPr/>
        <a:lstStyle/>
        <a:p>
          <a:endParaRPr kumimoji="1" lang="ja-JP" altLang="en-US"/>
        </a:p>
      </dgm:t>
    </dgm:pt>
    <dgm:pt modelId="{FA24BDED-A1CF-48FC-B0C0-BE8D1C9DC550}">
      <dgm:prSet phldrT="[テキスト]"/>
      <dgm:spPr/>
      <dgm:t>
        <a:bodyPr/>
        <a:lstStyle/>
        <a:p>
          <a:r>
            <a:rPr kumimoji="1" lang="en-US" altLang="ja-JP" dirty="0"/>
            <a:t>Solve Mathematical Optimization Problem</a:t>
          </a:r>
          <a:endParaRPr kumimoji="1" lang="ja-JP" altLang="en-US" dirty="0"/>
        </a:p>
      </dgm:t>
    </dgm:pt>
    <dgm:pt modelId="{04210439-7B40-46CC-9183-626A8D301CA2}" type="parTrans" cxnId="{70F61CDF-7D78-4205-9F9F-7CF69F5D4E60}">
      <dgm:prSet/>
      <dgm:spPr/>
      <dgm:t>
        <a:bodyPr/>
        <a:lstStyle/>
        <a:p>
          <a:endParaRPr kumimoji="1" lang="ja-JP" altLang="en-US"/>
        </a:p>
      </dgm:t>
    </dgm:pt>
    <dgm:pt modelId="{D2B14747-35B8-4669-B7A2-9A88BE2A637E}" type="sibTrans" cxnId="{70F61CDF-7D78-4205-9F9F-7CF69F5D4E60}">
      <dgm:prSet/>
      <dgm:spPr/>
      <dgm:t>
        <a:bodyPr/>
        <a:lstStyle/>
        <a:p>
          <a:endParaRPr kumimoji="1" lang="ja-JP" altLang="en-US"/>
        </a:p>
      </dgm:t>
    </dgm:pt>
    <dgm:pt modelId="{0CD3F40D-3DA7-493F-8EFF-5EFAF1277205}">
      <dgm:prSet phldrT="[テキスト]"/>
      <dgm:spPr/>
      <dgm:t>
        <a:bodyPr/>
        <a:lstStyle/>
        <a:p>
          <a:r>
            <a:rPr kumimoji="1" lang="en-US" altLang="ja-JP" dirty="0"/>
            <a:t>Implement it</a:t>
          </a:r>
          <a:endParaRPr kumimoji="1" lang="ja-JP" altLang="en-US" dirty="0"/>
        </a:p>
      </dgm:t>
    </dgm:pt>
    <dgm:pt modelId="{B3924318-6371-4AF9-8868-A100446527B9}" type="parTrans" cxnId="{998BA41D-29FE-44F5-95B5-46F4F98785FA}">
      <dgm:prSet/>
      <dgm:spPr/>
      <dgm:t>
        <a:bodyPr/>
        <a:lstStyle/>
        <a:p>
          <a:endParaRPr kumimoji="1" lang="ja-JP" altLang="en-US"/>
        </a:p>
      </dgm:t>
    </dgm:pt>
    <dgm:pt modelId="{80AC9A48-3BB9-49AF-AEB6-851E5CFA28A8}" type="sibTrans" cxnId="{998BA41D-29FE-44F5-95B5-46F4F98785FA}">
      <dgm:prSet/>
      <dgm:spPr/>
      <dgm:t>
        <a:bodyPr/>
        <a:lstStyle/>
        <a:p>
          <a:endParaRPr kumimoji="1" lang="ja-JP" altLang="en-US"/>
        </a:p>
      </dgm:t>
    </dgm:pt>
    <dgm:pt modelId="{5BD055A0-B778-4BE0-8CAA-8BD0DB336763}" type="pres">
      <dgm:prSet presAssocID="{0DBF190C-02F8-4A67-A16E-925C6F9195D1}" presName="Name0" presStyleCnt="0">
        <dgm:presLayoutVars>
          <dgm:dir/>
          <dgm:animLvl val="lvl"/>
          <dgm:resizeHandles val="exact"/>
        </dgm:presLayoutVars>
      </dgm:prSet>
      <dgm:spPr/>
    </dgm:pt>
    <dgm:pt modelId="{E1142C10-8E86-4051-B732-6305771FBB56}" type="pres">
      <dgm:prSet presAssocID="{4F4D80CC-9D8A-436F-98E8-76AB29B177EF}" presName="parTxOnly" presStyleLbl="node1" presStyleIdx="0" presStyleCnt="4">
        <dgm:presLayoutVars>
          <dgm:chMax val="0"/>
          <dgm:chPref val="0"/>
          <dgm:bulletEnabled val="1"/>
        </dgm:presLayoutVars>
      </dgm:prSet>
      <dgm:spPr/>
    </dgm:pt>
    <dgm:pt modelId="{4FBF2FDE-F99C-4147-9B6C-CA1C33E50EB7}" type="pres">
      <dgm:prSet presAssocID="{EDC021D7-95A4-41C8-968F-1F7AD44688AA}" presName="parTxOnlySpace" presStyleCnt="0"/>
      <dgm:spPr/>
    </dgm:pt>
    <dgm:pt modelId="{3A84A5EA-C5DD-430C-8174-C4E1541E5637}" type="pres">
      <dgm:prSet presAssocID="{0411BCF6-50B0-43FE-9BAE-FCAFA461E605}" presName="parTxOnly" presStyleLbl="node1" presStyleIdx="1" presStyleCnt="4">
        <dgm:presLayoutVars>
          <dgm:chMax val="0"/>
          <dgm:chPref val="0"/>
          <dgm:bulletEnabled val="1"/>
        </dgm:presLayoutVars>
      </dgm:prSet>
      <dgm:spPr/>
    </dgm:pt>
    <dgm:pt modelId="{73FB251B-3C7D-4A16-A14E-FC898861B9DE}" type="pres">
      <dgm:prSet presAssocID="{FBFF4318-8317-43DA-9F3A-721399A3BAA7}" presName="parTxOnlySpace" presStyleCnt="0"/>
      <dgm:spPr/>
    </dgm:pt>
    <dgm:pt modelId="{4323444A-3057-4114-A6C5-51AA6775C5E1}" type="pres">
      <dgm:prSet presAssocID="{FA24BDED-A1CF-48FC-B0C0-BE8D1C9DC550}" presName="parTxOnly" presStyleLbl="node1" presStyleIdx="2" presStyleCnt="4">
        <dgm:presLayoutVars>
          <dgm:chMax val="0"/>
          <dgm:chPref val="0"/>
          <dgm:bulletEnabled val="1"/>
        </dgm:presLayoutVars>
      </dgm:prSet>
      <dgm:spPr/>
    </dgm:pt>
    <dgm:pt modelId="{470C1E70-AFE9-41A8-B1FC-6916F0B09292}" type="pres">
      <dgm:prSet presAssocID="{D2B14747-35B8-4669-B7A2-9A88BE2A637E}" presName="parTxOnlySpace" presStyleCnt="0"/>
      <dgm:spPr/>
    </dgm:pt>
    <dgm:pt modelId="{A3943EF8-7BAE-4237-8907-46F90A59329E}" type="pres">
      <dgm:prSet presAssocID="{0CD3F40D-3DA7-493F-8EFF-5EFAF1277205}" presName="parTxOnly" presStyleLbl="node1" presStyleIdx="3" presStyleCnt="4">
        <dgm:presLayoutVars>
          <dgm:chMax val="0"/>
          <dgm:chPref val="0"/>
          <dgm:bulletEnabled val="1"/>
        </dgm:presLayoutVars>
      </dgm:prSet>
      <dgm:spPr/>
    </dgm:pt>
  </dgm:ptLst>
  <dgm:cxnLst>
    <dgm:cxn modelId="{71843104-8319-4BE9-85B6-181464F5C168}" type="presOf" srcId="{0411BCF6-50B0-43FE-9BAE-FCAFA461E605}" destId="{3A84A5EA-C5DD-430C-8174-C4E1541E5637}" srcOrd="0" destOrd="0" presId="urn:microsoft.com/office/officeart/2005/8/layout/chevron1"/>
    <dgm:cxn modelId="{EF992D1A-2367-49B5-822C-EEEAA597A7FC}" srcId="{0DBF190C-02F8-4A67-A16E-925C6F9195D1}" destId="{0411BCF6-50B0-43FE-9BAE-FCAFA461E605}" srcOrd="1" destOrd="0" parTransId="{597FEAAA-A06D-411E-BF77-28F7CF2E8DA6}" sibTransId="{FBFF4318-8317-43DA-9F3A-721399A3BAA7}"/>
    <dgm:cxn modelId="{998BA41D-29FE-44F5-95B5-46F4F98785FA}" srcId="{0DBF190C-02F8-4A67-A16E-925C6F9195D1}" destId="{0CD3F40D-3DA7-493F-8EFF-5EFAF1277205}" srcOrd="3" destOrd="0" parTransId="{B3924318-6371-4AF9-8868-A100446527B9}" sibTransId="{80AC9A48-3BB9-49AF-AEB6-851E5CFA28A8}"/>
    <dgm:cxn modelId="{301FB63B-7F90-4F3C-B81D-6F9221A8E94D}" type="presOf" srcId="{4F4D80CC-9D8A-436F-98E8-76AB29B177EF}" destId="{E1142C10-8E86-4051-B732-6305771FBB56}" srcOrd="0" destOrd="0" presId="urn:microsoft.com/office/officeart/2005/8/layout/chevron1"/>
    <dgm:cxn modelId="{1E754785-CD57-41CD-9214-C76F90B6B941}" type="presOf" srcId="{FA24BDED-A1CF-48FC-B0C0-BE8D1C9DC550}" destId="{4323444A-3057-4114-A6C5-51AA6775C5E1}" srcOrd="0" destOrd="0" presId="urn:microsoft.com/office/officeart/2005/8/layout/chevron1"/>
    <dgm:cxn modelId="{F2D17989-0B6C-46BB-AB53-4C20978875B4}" type="presOf" srcId="{0DBF190C-02F8-4A67-A16E-925C6F9195D1}" destId="{5BD055A0-B778-4BE0-8CAA-8BD0DB336763}" srcOrd="0" destOrd="0" presId="urn:microsoft.com/office/officeart/2005/8/layout/chevron1"/>
    <dgm:cxn modelId="{C636CD95-2485-497E-95A1-0E3666012CA6}" srcId="{0DBF190C-02F8-4A67-A16E-925C6F9195D1}" destId="{4F4D80CC-9D8A-436F-98E8-76AB29B177EF}" srcOrd="0" destOrd="0" parTransId="{A8CEAB39-1025-4396-B0D3-AF88C7DB2698}" sibTransId="{EDC021D7-95A4-41C8-968F-1F7AD44688AA}"/>
    <dgm:cxn modelId="{78A46FD4-1EB5-416F-AA21-28B1C89A5EDE}" type="presOf" srcId="{0CD3F40D-3DA7-493F-8EFF-5EFAF1277205}" destId="{A3943EF8-7BAE-4237-8907-46F90A59329E}" srcOrd="0" destOrd="0" presId="urn:microsoft.com/office/officeart/2005/8/layout/chevron1"/>
    <dgm:cxn modelId="{70F61CDF-7D78-4205-9F9F-7CF69F5D4E60}" srcId="{0DBF190C-02F8-4A67-A16E-925C6F9195D1}" destId="{FA24BDED-A1CF-48FC-B0C0-BE8D1C9DC550}" srcOrd="2" destOrd="0" parTransId="{04210439-7B40-46CC-9183-626A8D301CA2}" sibTransId="{D2B14747-35B8-4669-B7A2-9A88BE2A637E}"/>
    <dgm:cxn modelId="{ED6352AF-0325-4990-8723-71006801A99E}" type="presParOf" srcId="{5BD055A0-B778-4BE0-8CAA-8BD0DB336763}" destId="{E1142C10-8E86-4051-B732-6305771FBB56}" srcOrd="0" destOrd="0" presId="urn:microsoft.com/office/officeart/2005/8/layout/chevron1"/>
    <dgm:cxn modelId="{FF3EBDB7-87FA-4013-AF08-E1753B2FE58F}" type="presParOf" srcId="{5BD055A0-B778-4BE0-8CAA-8BD0DB336763}" destId="{4FBF2FDE-F99C-4147-9B6C-CA1C33E50EB7}" srcOrd="1" destOrd="0" presId="urn:microsoft.com/office/officeart/2005/8/layout/chevron1"/>
    <dgm:cxn modelId="{B8DFE893-178C-4B9D-B202-9521178C6823}" type="presParOf" srcId="{5BD055A0-B778-4BE0-8CAA-8BD0DB336763}" destId="{3A84A5EA-C5DD-430C-8174-C4E1541E5637}" srcOrd="2" destOrd="0" presId="urn:microsoft.com/office/officeart/2005/8/layout/chevron1"/>
    <dgm:cxn modelId="{7E673155-511F-4E80-AEA1-807D6748DFC3}" type="presParOf" srcId="{5BD055A0-B778-4BE0-8CAA-8BD0DB336763}" destId="{73FB251B-3C7D-4A16-A14E-FC898861B9DE}" srcOrd="3" destOrd="0" presId="urn:microsoft.com/office/officeart/2005/8/layout/chevron1"/>
    <dgm:cxn modelId="{BF90E51D-3B55-4C39-8A70-AAA0616E1D88}" type="presParOf" srcId="{5BD055A0-B778-4BE0-8CAA-8BD0DB336763}" destId="{4323444A-3057-4114-A6C5-51AA6775C5E1}" srcOrd="4" destOrd="0" presId="urn:microsoft.com/office/officeart/2005/8/layout/chevron1"/>
    <dgm:cxn modelId="{3C8080A8-1A6C-4D58-9110-F6DDC0005FC7}" type="presParOf" srcId="{5BD055A0-B778-4BE0-8CAA-8BD0DB336763}" destId="{470C1E70-AFE9-41A8-B1FC-6916F0B09292}" srcOrd="5" destOrd="0" presId="urn:microsoft.com/office/officeart/2005/8/layout/chevron1"/>
    <dgm:cxn modelId="{85CF29AA-8572-4068-AC98-4F1A71D26BF1}" type="presParOf" srcId="{5BD055A0-B778-4BE0-8CAA-8BD0DB336763}" destId="{A3943EF8-7BAE-4237-8907-46F90A59329E}"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DBF190C-02F8-4A67-A16E-925C6F9195D1}" type="doc">
      <dgm:prSet loTypeId="urn:microsoft.com/office/officeart/2005/8/layout/chevron1" loCatId="process" qsTypeId="urn:microsoft.com/office/officeart/2005/8/quickstyle/simple1" qsCatId="simple" csTypeId="urn:microsoft.com/office/officeart/2005/8/colors/accent1_2" csCatId="accent1" phldr="1"/>
      <dgm:spPr/>
    </dgm:pt>
    <dgm:pt modelId="{4F4D80CC-9D8A-436F-98E8-76AB29B177EF}">
      <dgm:prSet phldrT="[テキスト]"/>
      <dgm:spPr/>
      <dgm:t>
        <a:bodyPr/>
        <a:lstStyle/>
        <a:p>
          <a:r>
            <a:rPr kumimoji="1" lang="en-US" altLang="ja-JP" dirty="0"/>
            <a:t>Prepare a Base Model</a:t>
          </a:r>
          <a:endParaRPr kumimoji="1" lang="ja-JP" altLang="en-US" dirty="0"/>
        </a:p>
      </dgm:t>
    </dgm:pt>
    <dgm:pt modelId="{A8CEAB39-1025-4396-B0D3-AF88C7DB2698}" type="parTrans" cxnId="{C636CD95-2485-497E-95A1-0E3666012CA6}">
      <dgm:prSet/>
      <dgm:spPr/>
      <dgm:t>
        <a:bodyPr/>
        <a:lstStyle/>
        <a:p>
          <a:endParaRPr kumimoji="1" lang="ja-JP" altLang="en-US"/>
        </a:p>
      </dgm:t>
    </dgm:pt>
    <dgm:pt modelId="{EDC021D7-95A4-41C8-968F-1F7AD44688AA}" type="sibTrans" cxnId="{C636CD95-2485-497E-95A1-0E3666012CA6}">
      <dgm:prSet/>
      <dgm:spPr/>
      <dgm:t>
        <a:bodyPr/>
        <a:lstStyle/>
        <a:p>
          <a:endParaRPr kumimoji="1" lang="ja-JP" altLang="en-US"/>
        </a:p>
      </dgm:t>
    </dgm:pt>
    <dgm:pt modelId="{0411BCF6-50B0-43FE-9BAE-FCAFA461E605}">
      <dgm:prSet phldrT="[テキスト]"/>
      <dgm:spPr/>
      <dgm:t>
        <a:bodyPr/>
        <a:lstStyle/>
        <a:p>
          <a:r>
            <a:rPr kumimoji="1" lang="en-US" altLang="ja-JP" dirty="0"/>
            <a:t>Define Cost(Objective) Function</a:t>
          </a:r>
          <a:endParaRPr kumimoji="1" lang="ja-JP" altLang="en-US" dirty="0"/>
        </a:p>
      </dgm:t>
    </dgm:pt>
    <dgm:pt modelId="{597FEAAA-A06D-411E-BF77-28F7CF2E8DA6}" type="parTrans" cxnId="{EF992D1A-2367-49B5-822C-EEEAA597A7FC}">
      <dgm:prSet/>
      <dgm:spPr/>
      <dgm:t>
        <a:bodyPr/>
        <a:lstStyle/>
        <a:p>
          <a:endParaRPr kumimoji="1" lang="ja-JP" altLang="en-US"/>
        </a:p>
      </dgm:t>
    </dgm:pt>
    <dgm:pt modelId="{FBFF4318-8317-43DA-9F3A-721399A3BAA7}" type="sibTrans" cxnId="{EF992D1A-2367-49B5-822C-EEEAA597A7FC}">
      <dgm:prSet/>
      <dgm:spPr/>
      <dgm:t>
        <a:bodyPr/>
        <a:lstStyle/>
        <a:p>
          <a:endParaRPr kumimoji="1" lang="ja-JP" altLang="en-US"/>
        </a:p>
      </dgm:t>
    </dgm:pt>
    <dgm:pt modelId="{FA24BDED-A1CF-48FC-B0C0-BE8D1C9DC550}">
      <dgm:prSet phldrT="[テキスト]"/>
      <dgm:spPr/>
      <dgm:t>
        <a:bodyPr/>
        <a:lstStyle/>
        <a:p>
          <a:r>
            <a:rPr kumimoji="1" lang="en-US" altLang="ja-JP" dirty="0"/>
            <a:t>Solve Mathematical Optimization Problem</a:t>
          </a:r>
          <a:endParaRPr kumimoji="1" lang="ja-JP" altLang="en-US" dirty="0"/>
        </a:p>
      </dgm:t>
    </dgm:pt>
    <dgm:pt modelId="{04210439-7B40-46CC-9183-626A8D301CA2}" type="parTrans" cxnId="{70F61CDF-7D78-4205-9F9F-7CF69F5D4E60}">
      <dgm:prSet/>
      <dgm:spPr/>
      <dgm:t>
        <a:bodyPr/>
        <a:lstStyle/>
        <a:p>
          <a:endParaRPr kumimoji="1" lang="ja-JP" altLang="en-US"/>
        </a:p>
      </dgm:t>
    </dgm:pt>
    <dgm:pt modelId="{D2B14747-35B8-4669-B7A2-9A88BE2A637E}" type="sibTrans" cxnId="{70F61CDF-7D78-4205-9F9F-7CF69F5D4E60}">
      <dgm:prSet/>
      <dgm:spPr/>
      <dgm:t>
        <a:bodyPr/>
        <a:lstStyle/>
        <a:p>
          <a:endParaRPr kumimoji="1" lang="ja-JP" altLang="en-US"/>
        </a:p>
      </dgm:t>
    </dgm:pt>
    <dgm:pt modelId="{0CD3F40D-3DA7-493F-8EFF-5EFAF1277205}">
      <dgm:prSet phldrT="[テキスト]"/>
      <dgm:spPr/>
      <dgm:t>
        <a:bodyPr/>
        <a:lstStyle/>
        <a:p>
          <a:r>
            <a:rPr kumimoji="1" lang="en-US" altLang="ja-JP" dirty="0"/>
            <a:t>Implement it</a:t>
          </a:r>
          <a:endParaRPr kumimoji="1" lang="ja-JP" altLang="en-US" dirty="0"/>
        </a:p>
      </dgm:t>
    </dgm:pt>
    <dgm:pt modelId="{B3924318-6371-4AF9-8868-A100446527B9}" type="parTrans" cxnId="{998BA41D-29FE-44F5-95B5-46F4F98785FA}">
      <dgm:prSet/>
      <dgm:spPr/>
      <dgm:t>
        <a:bodyPr/>
        <a:lstStyle/>
        <a:p>
          <a:endParaRPr kumimoji="1" lang="ja-JP" altLang="en-US"/>
        </a:p>
      </dgm:t>
    </dgm:pt>
    <dgm:pt modelId="{80AC9A48-3BB9-49AF-AEB6-851E5CFA28A8}" type="sibTrans" cxnId="{998BA41D-29FE-44F5-95B5-46F4F98785FA}">
      <dgm:prSet/>
      <dgm:spPr/>
      <dgm:t>
        <a:bodyPr/>
        <a:lstStyle/>
        <a:p>
          <a:endParaRPr kumimoji="1" lang="ja-JP" altLang="en-US"/>
        </a:p>
      </dgm:t>
    </dgm:pt>
    <dgm:pt modelId="{5BD055A0-B778-4BE0-8CAA-8BD0DB336763}" type="pres">
      <dgm:prSet presAssocID="{0DBF190C-02F8-4A67-A16E-925C6F9195D1}" presName="Name0" presStyleCnt="0">
        <dgm:presLayoutVars>
          <dgm:dir/>
          <dgm:animLvl val="lvl"/>
          <dgm:resizeHandles val="exact"/>
        </dgm:presLayoutVars>
      </dgm:prSet>
      <dgm:spPr/>
    </dgm:pt>
    <dgm:pt modelId="{E1142C10-8E86-4051-B732-6305771FBB56}" type="pres">
      <dgm:prSet presAssocID="{4F4D80CC-9D8A-436F-98E8-76AB29B177EF}" presName="parTxOnly" presStyleLbl="node1" presStyleIdx="0" presStyleCnt="4">
        <dgm:presLayoutVars>
          <dgm:chMax val="0"/>
          <dgm:chPref val="0"/>
          <dgm:bulletEnabled val="1"/>
        </dgm:presLayoutVars>
      </dgm:prSet>
      <dgm:spPr/>
    </dgm:pt>
    <dgm:pt modelId="{4FBF2FDE-F99C-4147-9B6C-CA1C33E50EB7}" type="pres">
      <dgm:prSet presAssocID="{EDC021D7-95A4-41C8-968F-1F7AD44688AA}" presName="parTxOnlySpace" presStyleCnt="0"/>
      <dgm:spPr/>
    </dgm:pt>
    <dgm:pt modelId="{3A84A5EA-C5DD-430C-8174-C4E1541E5637}" type="pres">
      <dgm:prSet presAssocID="{0411BCF6-50B0-43FE-9BAE-FCAFA461E605}" presName="parTxOnly" presStyleLbl="node1" presStyleIdx="1" presStyleCnt="4">
        <dgm:presLayoutVars>
          <dgm:chMax val="0"/>
          <dgm:chPref val="0"/>
          <dgm:bulletEnabled val="1"/>
        </dgm:presLayoutVars>
      </dgm:prSet>
      <dgm:spPr/>
    </dgm:pt>
    <dgm:pt modelId="{73FB251B-3C7D-4A16-A14E-FC898861B9DE}" type="pres">
      <dgm:prSet presAssocID="{FBFF4318-8317-43DA-9F3A-721399A3BAA7}" presName="parTxOnlySpace" presStyleCnt="0"/>
      <dgm:spPr/>
    </dgm:pt>
    <dgm:pt modelId="{4323444A-3057-4114-A6C5-51AA6775C5E1}" type="pres">
      <dgm:prSet presAssocID="{FA24BDED-A1CF-48FC-B0C0-BE8D1C9DC550}" presName="parTxOnly" presStyleLbl="node1" presStyleIdx="2" presStyleCnt="4">
        <dgm:presLayoutVars>
          <dgm:chMax val="0"/>
          <dgm:chPref val="0"/>
          <dgm:bulletEnabled val="1"/>
        </dgm:presLayoutVars>
      </dgm:prSet>
      <dgm:spPr/>
    </dgm:pt>
    <dgm:pt modelId="{470C1E70-AFE9-41A8-B1FC-6916F0B09292}" type="pres">
      <dgm:prSet presAssocID="{D2B14747-35B8-4669-B7A2-9A88BE2A637E}" presName="parTxOnlySpace" presStyleCnt="0"/>
      <dgm:spPr/>
    </dgm:pt>
    <dgm:pt modelId="{A3943EF8-7BAE-4237-8907-46F90A59329E}" type="pres">
      <dgm:prSet presAssocID="{0CD3F40D-3DA7-493F-8EFF-5EFAF1277205}" presName="parTxOnly" presStyleLbl="node1" presStyleIdx="3" presStyleCnt="4">
        <dgm:presLayoutVars>
          <dgm:chMax val="0"/>
          <dgm:chPref val="0"/>
          <dgm:bulletEnabled val="1"/>
        </dgm:presLayoutVars>
      </dgm:prSet>
      <dgm:spPr/>
    </dgm:pt>
  </dgm:ptLst>
  <dgm:cxnLst>
    <dgm:cxn modelId="{71843104-8319-4BE9-85B6-181464F5C168}" type="presOf" srcId="{0411BCF6-50B0-43FE-9BAE-FCAFA461E605}" destId="{3A84A5EA-C5DD-430C-8174-C4E1541E5637}" srcOrd="0" destOrd="0" presId="urn:microsoft.com/office/officeart/2005/8/layout/chevron1"/>
    <dgm:cxn modelId="{EF992D1A-2367-49B5-822C-EEEAA597A7FC}" srcId="{0DBF190C-02F8-4A67-A16E-925C6F9195D1}" destId="{0411BCF6-50B0-43FE-9BAE-FCAFA461E605}" srcOrd="1" destOrd="0" parTransId="{597FEAAA-A06D-411E-BF77-28F7CF2E8DA6}" sibTransId="{FBFF4318-8317-43DA-9F3A-721399A3BAA7}"/>
    <dgm:cxn modelId="{998BA41D-29FE-44F5-95B5-46F4F98785FA}" srcId="{0DBF190C-02F8-4A67-A16E-925C6F9195D1}" destId="{0CD3F40D-3DA7-493F-8EFF-5EFAF1277205}" srcOrd="3" destOrd="0" parTransId="{B3924318-6371-4AF9-8868-A100446527B9}" sibTransId="{80AC9A48-3BB9-49AF-AEB6-851E5CFA28A8}"/>
    <dgm:cxn modelId="{301FB63B-7F90-4F3C-B81D-6F9221A8E94D}" type="presOf" srcId="{4F4D80CC-9D8A-436F-98E8-76AB29B177EF}" destId="{E1142C10-8E86-4051-B732-6305771FBB56}" srcOrd="0" destOrd="0" presId="urn:microsoft.com/office/officeart/2005/8/layout/chevron1"/>
    <dgm:cxn modelId="{1E754785-CD57-41CD-9214-C76F90B6B941}" type="presOf" srcId="{FA24BDED-A1CF-48FC-B0C0-BE8D1C9DC550}" destId="{4323444A-3057-4114-A6C5-51AA6775C5E1}" srcOrd="0" destOrd="0" presId="urn:microsoft.com/office/officeart/2005/8/layout/chevron1"/>
    <dgm:cxn modelId="{F2D17989-0B6C-46BB-AB53-4C20978875B4}" type="presOf" srcId="{0DBF190C-02F8-4A67-A16E-925C6F9195D1}" destId="{5BD055A0-B778-4BE0-8CAA-8BD0DB336763}" srcOrd="0" destOrd="0" presId="urn:microsoft.com/office/officeart/2005/8/layout/chevron1"/>
    <dgm:cxn modelId="{C636CD95-2485-497E-95A1-0E3666012CA6}" srcId="{0DBF190C-02F8-4A67-A16E-925C6F9195D1}" destId="{4F4D80CC-9D8A-436F-98E8-76AB29B177EF}" srcOrd="0" destOrd="0" parTransId="{A8CEAB39-1025-4396-B0D3-AF88C7DB2698}" sibTransId="{EDC021D7-95A4-41C8-968F-1F7AD44688AA}"/>
    <dgm:cxn modelId="{78A46FD4-1EB5-416F-AA21-28B1C89A5EDE}" type="presOf" srcId="{0CD3F40D-3DA7-493F-8EFF-5EFAF1277205}" destId="{A3943EF8-7BAE-4237-8907-46F90A59329E}" srcOrd="0" destOrd="0" presId="urn:microsoft.com/office/officeart/2005/8/layout/chevron1"/>
    <dgm:cxn modelId="{70F61CDF-7D78-4205-9F9F-7CF69F5D4E60}" srcId="{0DBF190C-02F8-4A67-A16E-925C6F9195D1}" destId="{FA24BDED-A1CF-48FC-B0C0-BE8D1C9DC550}" srcOrd="2" destOrd="0" parTransId="{04210439-7B40-46CC-9183-626A8D301CA2}" sibTransId="{D2B14747-35B8-4669-B7A2-9A88BE2A637E}"/>
    <dgm:cxn modelId="{ED6352AF-0325-4990-8723-71006801A99E}" type="presParOf" srcId="{5BD055A0-B778-4BE0-8CAA-8BD0DB336763}" destId="{E1142C10-8E86-4051-B732-6305771FBB56}" srcOrd="0" destOrd="0" presId="urn:microsoft.com/office/officeart/2005/8/layout/chevron1"/>
    <dgm:cxn modelId="{FF3EBDB7-87FA-4013-AF08-E1753B2FE58F}" type="presParOf" srcId="{5BD055A0-B778-4BE0-8CAA-8BD0DB336763}" destId="{4FBF2FDE-F99C-4147-9B6C-CA1C33E50EB7}" srcOrd="1" destOrd="0" presId="urn:microsoft.com/office/officeart/2005/8/layout/chevron1"/>
    <dgm:cxn modelId="{B8DFE893-178C-4B9D-B202-9521178C6823}" type="presParOf" srcId="{5BD055A0-B778-4BE0-8CAA-8BD0DB336763}" destId="{3A84A5EA-C5DD-430C-8174-C4E1541E5637}" srcOrd="2" destOrd="0" presId="urn:microsoft.com/office/officeart/2005/8/layout/chevron1"/>
    <dgm:cxn modelId="{7E673155-511F-4E80-AEA1-807D6748DFC3}" type="presParOf" srcId="{5BD055A0-B778-4BE0-8CAA-8BD0DB336763}" destId="{73FB251B-3C7D-4A16-A14E-FC898861B9DE}" srcOrd="3" destOrd="0" presId="urn:microsoft.com/office/officeart/2005/8/layout/chevron1"/>
    <dgm:cxn modelId="{BF90E51D-3B55-4C39-8A70-AAA0616E1D88}" type="presParOf" srcId="{5BD055A0-B778-4BE0-8CAA-8BD0DB336763}" destId="{4323444A-3057-4114-A6C5-51AA6775C5E1}" srcOrd="4" destOrd="0" presId="urn:microsoft.com/office/officeart/2005/8/layout/chevron1"/>
    <dgm:cxn modelId="{3C8080A8-1A6C-4D58-9110-F6DDC0005FC7}" type="presParOf" srcId="{5BD055A0-B778-4BE0-8CAA-8BD0DB336763}" destId="{470C1E70-AFE9-41A8-B1FC-6916F0B09292}" srcOrd="5" destOrd="0" presId="urn:microsoft.com/office/officeart/2005/8/layout/chevron1"/>
    <dgm:cxn modelId="{85CF29AA-8572-4068-AC98-4F1A71D26BF1}" type="presParOf" srcId="{5BD055A0-B778-4BE0-8CAA-8BD0DB336763}" destId="{A3943EF8-7BAE-4237-8907-46F90A59329E}"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DBF190C-02F8-4A67-A16E-925C6F9195D1}" type="doc">
      <dgm:prSet loTypeId="urn:microsoft.com/office/officeart/2005/8/layout/chevron1" loCatId="process" qsTypeId="urn:microsoft.com/office/officeart/2005/8/quickstyle/simple1" qsCatId="simple" csTypeId="urn:microsoft.com/office/officeart/2005/8/colors/accent1_2" csCatId="accent1" phldr="1"/>
      <dgm:spPr/>
    </dgm:pt>
    <dgm:pt modelId="{4F4D80CC-9D8A-436F-98E8-76AB29B177EF}">
      <dgm:prSet phldrT="[テキスト]"/>
      <dgm:spPr/>
      <dgm:t>
        <a:bodyPr/>
        <a:lstStyle/>
        <a:p>
          <a:r>
            <a:rPr kumimoji="1" lang="en-US" altLang="ja-JP" dirty="0"/>
            <a:t>Prepare a Base Model</a:t>
          </a:r>
          <a:endParaRPr kumimoji="1" lang="ja-JP" altLang="en-US" dirty="0"/>
        </a:p>
      </dgm:t>
    </dgm:pt>
    <dgm:pt modelId="{A8CEAB39-1025-4396-B0D3-AF88C7DB2698}" type="parTrans" cxnId="{C636CD95-2485-497E-95A1-0E3666012CA6}">
      <dgm:prSet/>
      <dgm:spPr/>
      <dgm:t>
        <a:bodyPr/>
        <a:lstStyle/>
        <a:p>
          <a:endParaRPr kumimoji="1" lang="ja-JP" altLang="en-US"/>
        </a:p>
      </dgm:t>
    </dgm:pt>
    <dgm:pt modelId="{EDC021D7-95A4-41C8-968F-1F7AD44688AA}" type="sibTrans" cxnId="{C636CD95-2485-497E-95A1-0E3666012CA6}">
      <dgm:prSet/>
      <dgm:spPr/>
      <dgm:t>
        <a:bodyPr/>
        <a:lstStyle/>
        <a:p>
          <a:endParaRPr kumimoji="1" lang="ja-JP" altLang="en-US"/>
        </a:p>
      </dgm:t>
    </dgm:pt>
    <dgm:pt modelId="{0411BCF6-50B0-43FE-9BAE-FCAFA461E605}">
      <dgm:prSet phldrT="[テキスト]"/>
      <dgm:spPr/>
      <dgm:t>
        <a:bodyPr/>
        <a:lstStyle/>
        <a:p>
          <a:r>
            <a:rPr kumimoji="1" lang="en-US" altLang="ja-JP" dirty="0"/>
            <a:t>Define Cost(Objective) Function</a:t>
          </a:r>
          <a:endParaRPr kumimoji="1" lang="ja-JP" altLang="en-US" dirty="0"/>
        </a:p>
      </dgm:t>
    </dgm:pt>
    <dgm:pt modelId="{597FEAAA-A06D-411E-BF77-28F7CF2E8DA6}" type="parTrans" cxnId="{EF992D1A-2367-49B5-822C-EEEAA597A7FC}">
      <dgm:prSet/>
      <dgm:spPr/>
      <dgm:t>
        <a:bodyPr/>
        <a:lstStyle/>
        <a:p>
          <a:endParaRPr kumimoji="1" lang="ja-JP" altLang="en-US"/>
        </a:p>
      </dgm:t>
    </dgm:pt>
    <dgm:pt modelId="{FBFF4318-8317-43DA-9F3A-721399A3BAA7}" type="sibTrans" cxnId="{EF992D1A-2367-49B5-822C-EEEAA597A7FC}">
      <dgm:prSet/>
      <dgm:spPr/>
      <dgm:t>
        <a:bodyPr/>
        <a:lstStyle/>
        <a:p>
          <a:endParaRPr kumimoji="1" lang="ja-JP" altLang="en-US"/>
        </a:p>
      </dgm:t>
    </dgm:pt>
    <dgm:pt modelId="{FA24BDED-A1CF-48FC-B0C0-BE8D1C9DC550}">
      <dgm:prSet phldrT="[テキスト]"/>
      <dgm:spPr/>
      <dgm:t>
        <a:bodyPr/>
        <a:lstStyle/>
        <a:p>
          <a:r>
            <a:rPr kumimoji="1" lang="en-US" altLang="ja-JP" dirty="0"/>
            <a:t>Solve Mathematical Optimization Problem</a:t>
          </a:r>
          <a:endParaRPr kumimoji="1" lang="ja-JP" altLang="en-US" dirty="0"/>
        </a:p>
      </dgm:t>
    </dgm:pt>
    <dgm:pt modelId="{04210439-7B40-46CC-9183-626A8D301CA2}" type="parTrans" cxnId="{70F61CDF-7D78-4205-9F9F-7CF69F5D4E60}">
      <dgm:prSet/>
      <dgm:spPr/>
      <dgm:t>
        <a:bodyPr/>
        <a:lstStyle/>
        <a:p>
          <a:endParaRPr kumimoji="1" lang="ja-JP" altLang="en-US"/>
        </a:p>
      </dgm:t>
    </dgm:pt>
    <dgm:pt modelId="{D2B14747-35B8-4669-B7A2-9A88BE2A637E}" type="sibTrans" cxnId="{70F61CDF-7D78-4205-9F9F-7CF69F5D4E60}">
      <dgm:prSet/>
      <dgm:spPr/>
      <dgm:t>
        <a:bodyPr/>
        <a:lstStyle/>
        <a:p>
          <a:endParaRPr kumimoji="1" lang="ja-JP" altLang="en-US"/>
        </a:p>
      </dgm:t>
    </dgm:pt>
    <dgm:pt modelId="{0CD3F40D-3DA7-493F-8EFF-5EFAF1277205}">
      <dgm:prSet phldrT="[テキスト]"/>
      <dgm:spPr/>
      <dgm:t>
        <a:bodyPr/>
        <a:lstStyle/>
        <a:p>
          <a:r>
            <a:rPr kumimoji="1" lang="en-US" altLang="ja-JP" dirty="0"/>
            <a:t>Implement it</a:t>
          </a:r>
          <a:endParaRPr kumimoji="1" lang="ja-JP" altLang="en-US" dirty="0"/>
        </a:p>
      </dgm:t>
    </dgm:pt>
    <dgm:pt modelId="{B3924318-6371-4AF9-8868-A100446527B9}" type="parTrans" cxnId="{998BA41D-29FE-44F5-95B5-46F4F98785FA}">
      <dgm:prSet/>
      <dgm:spPr/>
      <dgm:t>
        <a:bodyPr/>
        <a:lstStyle/>
        <a:p>
          <a:endParaRPr kumimoji="1" lang="ja-JP" altLang="en-US"/>
        </a:p>
      </dgm:t>
    </dgm:pt>
    <dgm:pt modelId="{80AC9A48-3BB9-49AF-AEB6-851E5CFA28A8}" type="sibTrans" cxnId="{998BA41D-29FE-44F5-95B5-46F4F98785FA}">
      <dgm:prSet/>
      <dgm:spPr/>
      <dgm:t>
        <a:bodyPr/>
        <a:lstStyle/>
        <a:p>
          <a:endParaRPr kumimoji="1" lang="ja-JP" altLang="en-US"/>
        </a:p>
      </dgm:t>
    </dgm:pt>
    <dgm:pt modelId="{5BD055A0-B778-4BE0-8CAA-8BD0DB336763}" type="pres">
      <dgm:prSet presAssocID="{0DBF190C-02F8-4A67-A16E-925C6F9195D1}" presName="Name0" presStyleCnt="0">
        <dgm:presLayoutVars>
          <dgm:dir/>
          <dgm:animLvl val="lvl"/>
          <dgm:resizeHandles val="exact"/>
        </dgm:presLayoutVars>
      </dgm:prSet>
      <dgm:spPr/>
    </dgm:pt>
    <dgm:pt modelId="{E1142C10-8E86-4051-B732-6305771FBB56}" type="pres">
      <dgm:prSet presAssocID="{4F4D80CC-9D8A-436F-98E8-76AB29B177EF}" presName="parTxOnly" presStyleLbl="node1" presStyleIdx="0" presStyleCnt="4">
        <dgm:presLayoutVars>
          <dgm:chMax val="0"/>
          <dgm:chPref val="0"/>
          <dgm:bulletEnabled val="1"/>
        </dgm:presLayoutVars>
      </dgm:prSet>
      <dgm:spPr/>
    </dgm:pt>
    <dgm:pt modelId="{4FBF2FDE-F99C-4147-9B6C-CA1C33E50EB7}" type="pres">
      <dgm:prSet presAssocID="{EDC021D7-95A4-41C8-968F-1F7AD44688AA}" presName="parTxOnlySpace" presStyleCnt="0"/>
      <dgm:spPr/>
    </dgm:pt>
    <dgm:pt modelId="{3A84A5EA-C5DD-430C-8174-C4E1541E5637}" type="pres">
      <dgm:prSet presAssocID="{0411BCF6-50B0-43FE-9BAE-FCAFA461E605}" presName="parTxOnly" presStyleLbl="node1" presStyleIdx="1" presStyleCnt="4">
        <dgm:presLayoutVars>
          <dgm:chMax val="0"/>
          <dgm:chPref val="0"/>
          <dgm:bulletEnabled val="1"/>
        </dgm:presLayoutVars>
      </dgm:prSet>
      <dgm:spPr/>
    </dgm:pt>
    <dgm:pt modelId="{73FB251B-3C7D-4A16-A14E-FC898861B9DE}" type="pres">
      <dgm:prSet presAssocID="{FBFF4318-8317-43DA-9F3A-721399A3BAA7}" presName="parTxOnlySpace" presStyleCnt="0"/>
      <dgm:spPr/>
    </dgm:pt>
    <dgm:pt modelId="{4323444A-3057-4114-A6C5-51AA6775C5E1}" type="pres">
      <dgm:prSet presAssocID="{FA24BDED-A1CF-48FC-B0C0-BE8D1C9DC550}" presName="parTxOnly" presStyleLbl="node1" presStyleIdx="2" presStyleCnt="4">
        <dgm:presLayoutVars>
          <dgm:chMax val="0"/>
          <dgm:chPref val="0"/>
          <dgm:bulletEnabled val="1"/>
        </dgm:presLayoutVars>
      </dgm:prSet>
      <dgm:spPr/>
    </dgm:pt>
    <dgm:pt modelId="{470C1E70-AFE9-41A8-B1FC-6916F0B09292}" type="pres">
      <dgm:prSet presAssocID="{D2B14747-35B8-4669-B7A2-9A88BE2A637E}" presName="parTxOnlySpace" presStyleCnt="0"/>
      <dgm:spPr/>
    </dgm:pt>
    <dgm:pt modelId="{A3943EF8-7BAE-4237-8907-46F90A59329E}" type="pres">
      <dgm:prSet presAssocID="{0CD3F40D-3DA7-493F-8EFF-5EFAF1277205}" presName="parTxOnly" presStyleLbl="node1" presStyleIdx="3" presStyleCnt="4">
        <dgm:presLayoutVars>
          <dgm:chMax val="0"/>
          <dgm:chPref val="0"/>
          <dgm:bulletEnabled val="1"/>
        </dgm:presLayoutVars>
      </dgm:prSet>
      <dgm:spPr/>
    </dgm:pt>
  </dgm:ptLst>
  <dgm:cxnLst>
    <dgm:cxn modelId="{71843104-8319-4BE9-85B6-181464F5C168}" type="presOf" srcId="{0411BCF6-50B0-43FE-9BAE-FCAFA461E605}" destId="{3A84A5EA-C5DD-430C-8174-C4E1541E5637}" srcOrd="0" destOrd="0" presId="urn:microsoft.com/office/officeart/2005/8/layout/chevron1"/>
    <dgm:cxn modelId="{EF992D1A-2367-49B5-822C-EEEAA597A7FC}" srcId="{0DBF190C-02F8-4A67-A16E-925C6F9195D1}" destId="{0411BCF6-50B0-43FE-9BAE-FCAFA461E605}" srcOrd="1" destOrd="0" parTransId="{597FEAAA-A06D-411E-BF77-28F7CF2E8DA6}" sibTransId="{FBFF4318-8317-43DA-9F3A-721399A3BAA7}"/>
    <dgm:cxn modelId="{998BA41D-29FE-44F5-95B5-46F4F98785FA}" srcId="{0DBF190C-02F8-4A67-A16E-925C6F9195D1}" destId="{0CD3F40D-3DA7-493F-8EFF-5EFAF1277205}" srcOrd="3" destOrd="0" parTransId="{B3924318-6371-4AF9-8868-A100446527B9}" sibTransId="{80AC9A48-3BB9-49AF-AEB6-851E5CFA28A8}"/>
    <dgm:cxn modelId="{301FB63B-7F90-4F3C-B81D-6F9221A8E94D}" type="presOf" srcId="{4F4D80CC-9D8A-436F-98E8-76AB29B177EF}" destId="{E1142C10-8E86-4051-B732-6305771FBB56}" srcOrd="0" destOrd="0" presId="urn:microsoft.com/office/officeart/2005/8/layout/chevron1"/>
    <dgm:cxn modelId="{1E754785-CD57-41CD-9214-C76F90B6B941}" type="presOf" srcId="{FA24BDED-A1CF-48FC-B0C0-BE8D1C9DC550}" destId="{4323444A-3057-4114-A6C5-51AA6775C5E1}" srcOrd="0" destOrd="0" presId="urn:microsoft.com/office/officeart/2005/8/layout/chevron1"/>
    <dgm:cxn modelId="{F2D17989-0B6C-46BB-AB53-4C20978875B4}" type="presOf" srcId="{0DBF190C-02F8-4A67-A16E-925C6F9195D1}" destId="{5BD055A0-B778-4BE0-8CAA-8BD0DB336763}" srcOrd="0" destOrd="0" presId="urn:microsoft.com/office/officeart/2005/8/layout/chevron1"/>
    <dgm:cxn modelId="{C636CD95-2485-497E-95A1-0E3666012CA6}" srcId="{0DBF190C-02F8-4A67-A16E-925C6F9195D1}" destId="{4F4D80CC-9D8A-436F-98E8-76AB29B177EF}" srcOrd="0" destOrd="0" parTransId="{A8CEAB39-1025-4396-B0D3-AF88C7DB2698}" sibTransId="{EDC021D7-95A4-41C8-968F-1F7AD44688AA}"/>
    <dgm:cxn modelId="{78A46FD4-1EB5-416F-AA21-28B1C89A5EDE}" type="presOf" srcId="{0CD3F40D-3DA7-493F-8EFF-5EFAF1277205}" destId="{A3943EF8-7BAE-4237-8907-46F90A59329E}" srcOrd="0" destOrd="0" presId="urn:microsoft.com/office/officeart/2005/8/layout/chevron1"/>
    <dgm:cxn modelId="{70F61CDF-7D78-4205-9F9F-7CF69F5D4E60}" srcId="{0DBF190C-02F8-4A67-A16E-925C6F9195D1}" destId="{FA24BDED-A1CF-48FC-B0C0-BE8D1C9DC550}" srcOrd="2" destOrd="0" parTransId="{04210439-7B40-46CC-9183-626A8D301CA2}" sibTransId="{D2B14747-35B8-4669-B7A2-9A88BE2A637E}"/>
    <dgm:cxn modelId="{ED6352AF-0325-4990-8723-71006801A99E}" type="presParOf" srcId="{5BD055A0-B778-4BE0-8CAA-8BD0DB336763}" destId="{E1142C10-8E86-4051-B732-6305771FBB56}" srcOrd="0" destOrd="0" presId="urn:microsoft.com/office/officeart/2005/8/layout/chevron1"/>
    <dgm:cxn modelId="{FF3EBDB7-87FA-4013-AF08-E1753B2FE58F}" type="presParOf" srcId="{5BD055A0-B778-4BE0-8CAA-8BD0DB336763}" destId="{4FBF2FDE-F99C-4147-9B6C-CA1C33E50EB7}" srcOrd="1" destOrd="0" presId="urn:microsoft.com/office/officeart/2005/8/layout/chevron1"/>
    <dgm:cxn modelId="{B8DFE893-178C-4B9D-B202-9521178C6823}" type="presParOf" srcId="{5BD055A0-B778-4BE0-8CAA-8BD0DB336763}" destId="{3A84A5EA-C5DD-430C-8174-C4E1541E5637}" srcOrd="2" destOrd="0" presId="urn:microsoft.com/office/officeart/2005/8/layout/chevron1"/>
    <dgm:cxn modelId="{7E673155-511F-4E80-AEA1-807D6748DFC3}" type="presParOf" srcId="{5BD055A0-B778-4BE0-8CAA-8BD0DB336763}" destId="{73FB251B-3C7D-4A16-A14E-FC898861B9DE}" srcOrd="3" destOrd="0" presId="urn:microsoft.com/office/officeart/2005/8/layout/chevron1"/>
    <dgm:cxn modelId="{BF90E51D-3B55-4C39-8A70-AAA0616E1D88}" type="presParOf" srcId="{5BD055A0-B778-4BE0-8CAA-8BD0DB336763}" destId="{4323444A-3057-4114-A6C5-51AA6775C5E1}" srcOrd="4" destOrd="0" presId="urn:microsoft.com/office/officeart/2005/8/layout/chevron1"/>
    <dgm:cxn modelId="{3C8080A8-1A6C-4D58-9110-F6DDC0005FC7}" type="presParOf" srcId="{5BD055A0-B778-4BE0-8CAA-8BD0DB336763}" destId="{470C1E70-AFE9-41A8-B1FC-6916F0B09292}" srcOrd="5" destOrd="0" presId="urn:microsoft.com/office/officeart/2005/8/layout/chevron1"/>
    <dgm:cxn modelId="{85CF29AA-8572-4068-AC98-4F1A71D26BF1}" type="presParOf" srcId="{5BD055A0-B778-4BE0-8CAA-8BD0DB336763}" destId="{A3943EF8-7BAE-4237-8907-46F90A59329E}"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A639309-2BC7-4685-840B-0221DEE5D3E3}" type="doc">
      <dgm:prSet loTypeId="urn:microsoft.com/office/officeart/2005/8/layout/hierarchy5" loCatId="hierarchy" qsTypeId="urn:microsoft.com/office/officeart/2005/8/quickstyle/simple1" qsCatId="simple" csTypeId="urn:microsoft.com/office/officeart/2005/8/colors/accent0_1" csCatId="mainScheme" phldr="1"/>
      <dgm:spPr/>
      <dgm:t>
        <a:bodyPr/>
        <a:lstStyle/>
        <a:p>
          <a:endParaRPr kumimoji="1" lang="ja-JP" altLang="en-US"/>
        </a:p>
      </dgm:t>
    </dgm:pt>
    <dgm:pt modelId="{7AC344BC-91DF-42FD-A17A-953BE773449E}">
      <dgm:prSet phldrT="[テキスト]"/>
      <dgm:spPr/>
      <dgm:t>
        <a:bodyPr/>
        <a:lstStyle/>
        <a:p>
          <a:r>
            <a:rPr kumimoji="1" lang="en-US" altLang="ja-JP" dirty="0"/>
            <a:t>Mathematical optimization</a:t>
          </a:r>
          <a:endParaRPr kumimoji="1" lang="ja-JP" altLang="en-US" dirty="0"/>
        </a:p>
      </dgm:t>
    </dgm:pt>
    <dgm:pt modelId="{AE2DA3D0-6E7C-4EDD-BF7B-C4C69FE63866}" type="parTrans" cxnId="{E6B9DF7A-78D5-45B3-8589-2B1E8F1ACABE}">
      <dgm:prSet/>
      <dgm:spPr/>
      <dgm:t>
        <a:bodyPr/>
        <a:lstStyle/>
        <a:p>
          <a:endParaRPr kumimoji="1" lang="ja-JP" altLang="en-US"/>
        </a:p>
      </dgm:t>
    </dgm:pt>
    <dgm:pt modelId="{4BCA5424-5E4F-4DF7-B435-050DA53541B1}" type="sibTrans" cxnId="{E6B9DF7A-78D5-45B3-8589-2B1E8F1ACABE}">
      <dgm:prSet/>
      <dgm:spPr/>
      <dgm:t>
        <a:bodyPr/>
        <a:lstStyle/>
        <a:p>
          <a:endParaRPr kumimoji="1" lang="ja-JP" altLang="en-US"/>
        </a:p>
      </dgm:t>
    </dgm:pt>
    <dgm:pt modelId="{A92433DE-44A5-4AB2-A151-E49E6A4E3ACC}">
      <dgm:prSet phldrT="[テキスト]"/>
      <dgm:spPr/>
      <dgm:t>
        <a:bodyPr/>
        <a:lstStyle/>
        <a:p>
          <a:r>
            <a:rPr kumimoji="1" lang="en-US" altLang="ja-JP" dirty="0"/>
            <a:t>Convex optimization</a:t>
          </a:r>
          <a:endParaRPr kumimoji="1" lang="ja-JP" altLang="en-US" dirty="0"/>
        </a:p>
      </dgm:t>
    </dgm:pt>
    <dgm:pt modelId="{27A6800A-A5DB-4A05-B9B6-C4F9427FA394}" type="parTrans" cxnId="{79592D2A-4DA0-4D07-9BC5-DEF265D252EC}">
      <dgm:prSet/>
      <dgm:spPr/>
      <dgm:t>
        <a:bodyPr/>
        <a:lstStyle/>
        <a:p>
          <a:endParaRPr kumimoji="1" lang="ja-JP" altLang="en-US"/>
        </a:p>
      </dgm:t>
    </dgm:pt>
    <dgm:pt modelId="{FA0D79D1-67E3-4D2F-8DA8-EA046BF9EACF}" type="sibTrans" cxnId="{79592D2A-4DA0-4D07-9BC5-DEF265D252EC}">
      <dgm:prSet/>
      <dgm:spPr/>
      <dgm:t>
        <a:bodyPr/>
        <a:lstStyle/>
        <a:p>
          <a:endParaRPr kumimoji="1" lang="ja-JP" altLang="en-US"/>
        </a:p>
      </dgm:t>
    </dgm:pt>
    <dgm:pt modelId="{04964340-AF5F-4BAA-95F6-87D881765FF8}">
      <dgm:prSet phldrT="[テキスト]"/>
      <dgm:spPr/>
      <dgm:t>
        <a:bodyPr/>
        <a:lstStyle/>
        <a:p>
          <a:r>
            <a:rPr kumimoji="1" lang="en-US" altLang="ja-JP" dirty="0"/>
            <a:t>…</a:t>
          </a:r>
          <a:endParaRPr kumimoji="1" lang="ja-JP" altLang="en-US" dirty="0"/>
        </a:p>
      </dgm:t>
    </dgm:pt>
    <dgm:pt modelId="{1B8380AE-BD3F-480D-A9E1-573BE6A83AC3}" type="parTrans" cxnId="{826A8651-1A6C-4044-816D-6500AC79C389}">
      <dgm:prSet/>
      <dgm:spPr/>
      <dgm:t>
        <a:bodyPr/>
        <a:lstStyle/>
        <a:p>
          <a:endParaRPr kumimoji="1" lang="ja-JP" altLang="en-US"/>
        </a:p>
      </dgm:t>
    </dgm:pt>
    <dgm:pt modelId="{63780D94-6FE5-4E9C-9EBE-040296268066}" type="sibTrans" cxnId="{826A8651-1A6C-4044-816D-6500AC79C389}">
      <dgm:prSet/>
      <dgm:spPr/>
      <dgm:t>
        <a:bodyPr/>
        <a:lstStyle/>
        <a:p>
          <a:endParaRPr kumimoji="1" lang="ja-JP" altLang="en-US"/>
        </a:p>
      </dgm:t>
    </dgm:pt>
    <dgm:pt modelId="{B3522D24-327A-4F49-B034-31DC2BA5A3AB}">
      <dgm:prSet phldrT="[テキスト]"/>
      <dgm:spPr/>
      <dgm:t>
        <a:bodyPr/>
        <a:lstStyle/>
        <a:p>
          <a:r>
            <a:rPr kumimoji="1" lang="en-US" altLang="ja-JP" dirty="0"/>
            <a:t>Analytical</a:t>
          </a:r>
          <a:endParaRPr kumimoji="1" lang="ja-JP" altLang="en-US" dirty="0"/>
        </a:p>
      </dgm:t>
    </dgm:pt>
    <dgm:pt modelId="{DB583198-1F8E-4F39-ABF2-D49860D2EE2E}" type="parTrans" cxnId="{F711DDD8-2D48-43F2-B9E1-3E048F8BE758}">
      <dgm:prSet/>
      <dgm:spPr/>
      <dgm:t>
        <a:bodyPr/>
        <a:lstStyle/>
        <a:p>
          <a:endParaRPr kumimoji="1" lang="ja-JP" altLang="en-US"/>
        </a:p>
      </dgm:t>
    </dgm:pt>
    <dgm:pt modelId="{E06E02AB-BC8F-4507-99F9-FE59257FB151}" type="sibTrans" cxnId="{F711DDD8-2D48-43F2-B9E1-3E048F8BE758}">
      <dgm:prSet/>
      <dgm:spPr/>
      <dgm:t>
        <a:bodyPr/>
        <a:lstStyle/>
        <a:p>
          <a:endParaRPr kumimoji="1" lang="ja-JP" altLang="en-US"/>
        </a:p>
      </dgm:t>
    </dgm:pt>
    <dgm:pt modelId="{EF791783-F67E-4CC7-BFFF-9E0644BDE83B}">
      <dgm:prSet phldrT="[テキスト]"/>
      <dgm:spPr/>
      <dgm:t>
        <a:bodyPr/>
        <a:lstStyle/>
        <a:p>
          <a:r>
            <a:rPr kumimoji="1" lang="en-US" altLang="ja-JP" dirty="0"/>
            <a:t>Iterative</a:t>
          </a:r>
          <a:endParaRPr kumimoji="1" lang="ja-JP" altLang="en-US" dirty="0"/>
        </a:p>
      </dgm:t>
    </dgm:pt>
    <dgm:pt modelId="{84C80CA9-7029-4F03-A980-EF0257176759}" type="parTrans" cxnId="{255382F8-C813-4ED7-844E-171D30276CDA}">
      <dgm:prSet/>
      <dgm:spPr/>
      <dgm:t>
        <a:bodyPr/>
        <a:lstStyle/>
        <a:p>
          <a:endParaRPr kumimoji="1" lang="ja-JP" altLang="en-US"/>
        </a:p>
      </dgm:t>
    </dgm:pt>
    <dgm:pt modelId="{7156FBCD-FA64-4B3C-92AD-63FB83B5EF26}" type="sibTrans" cxnId="{255382F8-C813-4ED7-844E-171D30276CDA}">
      <dgm:prSet/>
      <dgm:spPr/>
      <dgm:t>
        <a:bodyPr/>
        <a:lstStyle/>
        <a:p>
          <a:endParaRPr kumimoji="1" lang="ja-JP" altLang="en-US"/>
        </a:p>
      </dgm:t>
    </dgm:pt>
    <dgm:pt modelId="{481A15CC-A6BE-4FAB-80D5-F4A326B55D2A}">
      <dgm:prSet phldrT="[テキスト]"/>
      <dgm:spPr/>
      <dgm:t>
        <a:bodyPr/>
        <a:lstStyle/>
        <a:p>
          <a:r>
            <a:rPr kumimoji="1" lang="en-US" altLang="ja-JP" dirty="0"/>
            <a:t>Gradient descent</a:t>
          </a:r>
          <a:endParaRPr kumimoji="1" lang="ja-JP" altLang="en-US" dirty="0"/>
        </a:p>
      </dgm:t>
    </dgm:pt>
    <dgm:pt modelId="{41911BC5-D5EB-49B7-9A71-1839CD75F59B}" type="parTrans" cxnId="{E69B86C2-C6F1-4189-BD3E-E0E205F9D983}">
      <dgm:prSet/>
      <dgm:spPr/>
      <dgm:t>
        <a:bodyPr/>
        <a:lstStyle/>
        <a:p>
          <a:endParaRPr kumimoji="1" lang="ja-JP" altLang="en-US"/>
        </a:p>
      </dgm:t>
    </dgm:pt>
    <dgm:pt modelId="{1A243F4E-AE14-482F-B587-F6912F9DE90F}" type="sibTrans" cxnId="{E69B86C2-C6F1-4189-BD3E-E0E205F9D983}">
      <dgm:prSet/>
      <dgm:spPr/>
      <dgm:t>
        <a:bodyPr/>
        <a:lstStyle/>
        <a:p>
          <a:endParaRPr kumimoji="1" lang="ja-JP" altLang="en-US"/>
        </a:p>
      </dgm:t>
    </dgm:pt>
    <dgm:pt modelId="{AF9D1CD2-27A7-48A7-872B-531DD48B9572}">
      <dgm:prSet phldrT="[テキスト]"/>
      <dgm:spPr/>
      <dgm:t>
        <a:bodyPr/>
        <a:lstStyle/>
        <a:p>
          <a:r>
            <a:rPr kumimoji="1" lang="en-US" altLang="ja-JP" dirty="0"/>
            <a:t>Newton’s method</a:t>
          </a:r>
          <a:endParaRPr kumimoji="1" lang="ja-JP" altLang="en-US" dirty="0"/>
        </a:p>
      </dgm:t>
    </dgm:pt>
    <dgm:pt modelId="{7ED6E8E6-7A46-470C-896A-7704129710F1}" type="parTrans" cxnId="{F6785D30-D053-43EA-9D0B-4AF4B19540B2}">
      <dgm:prSet/>
      <dgm:spPr/>
      <dgm:t>
        <a:bodyPr/>
        <a:lstStyle/>
        <a:p>
          <a:endParaRPr kumimoji="1" lang="ja-JP" altLang="en-US"/>
        </a:p>
      </dgm:t>
    </dgm:pt>
    <dgm:pt modelId="{614776F6-F8FB-4C4C-ACF6-521AFD96FDE2}" type="sibTrans" cxnId="{F6785D30-D053-43EA-9D0B-4AF4B19540B2}">
      <dgm:prSet/>
      <dgm:spPr/>
      <dgm:t>
        <a:bodyPr/>
        <a:lstStyle/>
        <a:p>
          <a:endParaRPr kumimoji="1" lang="ja-JP" altLang="en-US"/>
        </a:p>
      </dgm:t>
    </dgm:pt>
    <dgm:pt modelId="{122F2F24-9C22-43EF-95DA-68A903316789}">
      <dgm:prSet phldrT="[テキスト]"/>
      <dgm:spPr/>
      <dgm:t>
        <a:bodyPr/>
        <a:lstStyle/>
        <a:p>
          <a:r>
            <a:rPr kumimoji="1" lang="en-US" altLang="ja-JP" dirty="0"/>
            <a:t>…</a:t>
          </a:r>
          <a:endParaRPr kumimoji="1" lang="ja-JP" altLang="en-US" dirty="0"/>
        </a:p>
      </dgm:t>
    </dgm:pt>
    <dgm:pt modelId="{66EDE43E-8173-4B13-88AF-D17AB26F943F}" type="parTrans" cxnId="{ED71730D-1F3D-4F0F-B9A6-4C07DA141847}">
      <dgm:prSet/>
      <dgm:spPr/>
      <dgm:t>
        <a:bodyPr/>
        <a:lstStyle/>
        <a:p>
          <a:endParaRPr kumimoji="1" lang="ja-JP" altLang="en-US"/>
        </a:p>
      </dgm:t>
    </dgm:pt>
    <dgm:pt modelId="{E91695ED-632B-46A8-A604-FE943164D995}" type="sibTrans" cxnId="{ED71730D-1F3D-4F0F-B9A6-4C07DA141847}">
      <dgm:prSet/>
      <dgm:spPr/>
      <dgm:t>
        <a:bodyPr/>
        <a:lstStyle/>
        <a:p>
          <a:endParaRPr kumimoji="1" lang="ja-JP" altLang="en-US"/>
        </a:p>
      </dgm:t>
    </dgm:pt>
    <dgm:pt modelId="{06049617-BCDD-4288-B144-7E47BDB049AC}">
      <dgm:prSet phldrT="[テキスト]"/>
      <dgm:spPr/>
      <dgm:t>
        <a:bodyPr/>
        <a:lstStyle/>
        <a:p>
          <a:r>
            <a:rPr kumimoji="1" lang="en-US" altLang="ja-JP" dirty="0"/>
            <a:t>Momentum</a:t>
          </a:r>
          <a:endParaRPr kumimoji="1" lang="ja-JP" altLang="en-US" dirty="0"/>
        </a:p>
      </dgm:t>
    </dgm:pt>
    <dgm:pt modelId="{DD981873-85B8-432D-8D32-AE84041E0690}" type="parTrans" cxnId="{3B58240E-DDED-4DCD-B90C-0E16A9C54245}">
      <dgm:prSet/>
      <dgm:spPr/>
      <dgm:t>
        <a:bodyPr/>
        <a:lstStyle/>
        <a:p>
          <a:endParaRPr kumimoji="1" lang="ja-JP" altLang="en-US"/>
        </a:p>
      </dgm:t>
    </dgm:pt>
    <dgm:pt modelId="{5FD31D81-F8B3-43D6-8EE3-182F00AE9C02}" type="sibTrans" cxnId="{3B58240E-DDED-4DCD-B90C-0E16A9C54245}">
      <dgm:prSet/>
      <dgm:spPr/>
      <dgm:t>
        <a:bodyPr/>
        <a:lstStyle/>
        <a:p>
          <a:endParaRPr kumimoji="1" lang="ja-JP" altLang="en-US"/>
        </a:p>
      </dgm:t>
    </dgm:pt>
    <dgm:pt modelId="{5E07B9F6-D2B2-4516-BD87-B233CBACC5D3}">
      <dgm:prSet phldrT="[テキスト]"/>
      <dgm:spPr/>
      <dgm:t>
        <a:bodyPr/>
        <a:lstStyle/>
        <a:p>
          <a:r>
            <a:rPr kumimoji="1" lang="en-US" altLang="ja-JP" dirty="0" err="1"/>
            <a:t>Adagrad</a:t>
          </a:r>
          <a:endParaRPr kumimoji="1" lang="ja-JP" altLang="en-US" dirty="0"/>
        </a:p>
      </dgm:t>
    </dgm:pt>
    <dgm:pt modelId="{2708E7FD-2653-4A5C-A48B-3FC778CA6215}" type="parTrans" cxnId="{378D32BA-CF7B-4B60-993F-40631629A0BE}">
      <dgm:prSet/>
      <dgm:spPr/>
      <dgm:t>
        <a:bodyPr/>
        <a:lstStyle/>
        <a:p>
          <a:endParaRPr kumimoji="1" lang="ja-JP" altLang="en-US"/>
        </a:p>
      </dgm:t>
    </dgm:pt>
    <dgm:pt modelId="{6921CB42-F48F-47B9-AEDC-9CECB2D452CA}" type="sibTrans" cxnId="{378D32BA-CF7B-4B60-993F-40631629A0BE}">
      <dgm:prSet/>
      <dgm:spPr/>
      <dgm:t>
        <a:bodyPr/>
        <a:lstStyle/>
        <a:p>
          <a:endParaRPr kumimoji="1" lang="ja-JP" altLang="en-US"/>
        </a:p>
      </dgm:t>
    </dgm:pt>
    <dgm:pt modelId="{71F368EE-0BDB-4179-806E-2FAA344DA9ED}">
      <dgm:prSet phldrT="[テキスト]"/>
      <dgm:spPr/>
      <dgm:t>
        <a:bodyPr/>
        <a:lstStyle/>
        <a:p>
          <a:r>
            <a:rPr kumimoji="1" lang="en-US" altLang="ja-JP" dirty="0"/>
            <a:t>…</a:t>
          </a:r>
          <a:endParaRPr kumimoji="1" lang="ja-JP" altLang="en-US" dirty="0"/>
        </a:p>
      </dgm:t>
    </dgm:pt>
    <dgm:pt modelId="{D6EC9E81-3066-446C-B90D-0879753D02DA}" type="parTrans" cxnId="{BE9F1F57-2B9A-408E-B2D5-CD38798239B9}">
      <dgm:prSet/>
      <dgm:spPr/>
      <dgm:t>
        <a:bodyPr/>
        <a:lstStyle/>
        <a:p>
          <a:endParaRPr kumimoji="1" lang="ja-JP" altLang="en-US"/>
        </a:p>
      </dgm:t>
    </dgm:pt>
    <dgm:pt modelId="{9E3319B7-BF2A-4A5C-AD89-798AD72C08E3}" type="sibTrans" cxnId="{BE9F1F57-2B9A-408E-B2D5-CD38798239B9}">
      <dgm:prSet/>
      <dgm:spPr/>
      <dgm:t>
        <a:bodyPr/>
        <a:lstStyle/>
        <a:p>
          <a:endParaRPr kumimoji="1" lang="ja-JP" altLang="en-US"/>
        </a:p>
      </dgm:t>
    </dgm:pt>
    <dgm:pt modelId="{4D324FEB-3765-487A-96F0-0839BC543307}" type="pres">
      <dgm:prSet presAssocID="{EA639309-2BC7-4685-840B-0221DEE5D3E3}" presName="mainComposite" presStyleCnt="0">
        <dgm:presLayoutVars>
          <dgm:chPref val="1"/>
          <dgm:dir/>
          <dgm:animOne val="branch"/>
          <dgm:animLvl val="lvl"/>
          <dgm:resizeHandles val="exact"/>
        </dgm:presLayoutVars>
      </dgm:prSet>
      <dgm:spPr/>
    </dgm:pt>
    <dgm:pt modelId="{7B97DA28-23CB-40EF-86E4-9F455CC8E7E6}" type="pres">
      <dgm:prSet presAssocID="{EA639309-2BC7-4685-840B-0221DEE5D3E3}" presName="hierFlow" presStyleCnt="0"/>
      <dgm:spPr/>
    </dgm:pt>
    <dgm:pt modelId="{8FB98B39-CE25-4BA0-925B-40BF66A904AB}" type="pres">
      <dgm:prSet presAssocID="{EA639309-2BC7-4685-840B-0221DEE5D3E3}" presName="hierChild1" presStyleCnt="0">
        <dgm:presLayoutVars>
          <dgm:chPref val="1"/>
          <dgm:animOne val="branch"/>
          <dgm:animLvl val="lvl"/>
        </dgm:presLayoutVars>
      </dgm:prSet>
      <dgm:spPr/>
    </dgm:pt>
    <dgm:pt modelId="{95582E59-AA7D-4691-8B49-90320D4F1EEB}" type="pres">
      <dgm:prSet presAssocID="{7AC344BC-91DF-42FD-A17A-953BE773449E}" presName="Name17" presStyleCnt="0"/>
      <dgm:spPr/>
    </dgm:pt>
    <dgm:pt modelId="{77B25694-BFEF-4B71-8519-AE5ADE94D398}" type="pres">
      <dgm:prSet presAssocID="{7AC344BC-91DF-42FD-A17A-953BE773449E}" presName="level1Shape" presStyleLbl="node0" presStyleIdx="0" presStyleCnt="1">
        <dgm:presLayoutVars>
          <dgm:chPref val="3"/>
        </dgm:presLayoutVars>
      </dgm:prSet>
      <dgm:spPr/>
    </dgm:pt>
    <dgm:pt modelId="{FAEAED1B-BA1B-4C09-9D66-FDF94C47575F}" type="pres">
      <dgm:prSet presAssocID="{7AC344BC-91DF-42FD-A17A-953BE773449E}" presName="hierChild2" presStyleCnt="0"/>
      <dgm:spPr/>
    </dgm:pt>
    <dgm:pt modelId="{6762D2CC-8BD0-48C6-9E20-3840A4BC9FC8}" type="pres">
      <dgm:prSet presAssocID="{27A6800A-A5DB-4A05-B9B6-C4F9427FA394}" presName="Name25" presStyleLbl="parChTrans1D2" presStyleIdx="0" presStyleCnt="2"/>
      <dgm:spPr/>
    </dgm:pt>
    <dgm:pt modelId="{46427187-AB3C-4D12-ACEA-23C76D4F0C83}" type="pres">
      <dgm:prSet presAssocID="{27A6800A-A5DB-4A05-B9B6-C4F9427FA394}" presName="connTx" presStyleLbl="parChTrans1D2" presStyleIdx="0" presStyleCnt="2"/>
      <dgm:spPr/>
    </dgm:pt>
    <dgm:pt modelId="{3C813A0C-366C-4ABF-A59D-28C35A47B7A9}" type="pres">
      <dgm:prSet presAssocID="{A92433DE-44A5-4AB2-A151-E49E6A4E3ACC}" presName="Name30" presStyleCnt="0"/>
      <dgm:spPr/>
    </dgm:pt>
    <dgm:pt modelId="{4A570933-6EEA-4ED4-B32C-BFD4100705FA}" type="pres">
      <dgm:prSet presAssocID="{A92433DE-44A5-4AB2-A151-E49E6A4E3ACC}" presName="level2Shape" presStyleLbl="node2" presStyleIdx="0" presStyleCnt="2"/>
      <dgm:spPr/>
    </dgm:pt>
    <dgm:pt modelId="{A0A8E2BC-50AB-4157-B659-E28C9248D784}" type="pres">
      <dgm:prSet presAssocID="{A92433DE-44A5-4AB2-A151-E49E6A4E3ACC}" presName="hierChild3" presStyleCnt="0"/>
      <dgm:spPr/>
    </dgm:pt>
    <dgm:pt modelId="{524E3A5D-27B5-41B8-9DE4-DE065A748A89}" type="pres">
      <dgm:prSet presAssocID="{DB583198-1F8E-4F39-ABF2-D49860D2EE2E}" presName="Name25" presStyleLbl="parChTrans1D3" presStyleIdx="0" presStyleCnt="2"/>
      <dgm:spPr/>
    </dgm:pt>
    <dgm:pt modelId="{020AB7B0-5B13-43FD-8D4C-B9B0736DC928}" type="pres">
      <dgm:prSet presAssocID="{DB583198-1F8E-4F39-ABF2-D49860D2EE2E}" presName="connTx" presStyleLbl="parChTrans1D3" presStyleIdx="0" presStyleCnt="2"/>
      <dgm:spPr/>
    </dgm:pt>
    <dgm:pt modelId="{B78CEA0D-DA6A-4374-A271-427F38D99F9C}" type="pres">
      <dgm:prSet presAssocID="{B3522D24-327A-4F49-B034-31DC2BA5A3AB}" presName="Name30" presStyleCnt="0"/>
      <dgm:spPr/>
    </dgm:pt>
    <dgm:pt modelId="{D60279D4-2722-46A2-80BB-3C3EB0E11E1E}" type="pres">
      <dgm:prSet presAssocID="{B3522D24-327A-4F49-B034-31DC2BA5A3AB}" presName="level2Shape" presStyleLbl="node3" presStyleIdx="0" presStyleCnt="2"/>
      <dgm:spPr/>
    </dgm:pt>
    <dgm:pt modelId="{9C5270A8-3FAA-40F1-B551-A21BF61E9458}" type="pres">
      <dgm:prSet presAssocID="{B3522D24-327A-4F49-B034-31DC2BA5A3AB}" presName="hierChild3" presStyleCnt="0"/>
      <dgm:spPr/>
    </dgm:pt>
    <dgm:pt modelId="{BFA6B731-CCF1-401D-9FC2-AF327EB862C7}" type="pres">
      <dgm:prSet presAssocID="{84C80CA9-7029-4F03-A980-EF0257176759}" presName="Name25" presStyleLbl="parChTrans1D3" presStyleIdx="1" presStyleCnt="2"/>
      <dgm:spPr/>
    </dgm:pt>
    <dgm:pt modelId="{EDE27F14-9A29-428E-AB29-B707B8C5AE0F}" type="pres">
      <dgm:prSet presAssocID="{84C80CA9-7029-4F03-A980-EF0257176759}" presName="connTx" presStyleLbl="parChTrans1D3" presStyleIdx="1" presStyleCnt="2"/>
      <dgm:spPr/>
    </dgm:pt>
    <dgm:pt modelId="{B35C23E1-B940-437A-85A0-22D92C2A0F3C}" type="pres">
      <dgm:prSet presAssocID="{EF791783-F67E-4CC7-BFFF-9E0644BDE83B}" presName="Name30" presStyleCnt="0"/>
      <dgm:spPr/>
    </dgm:pt>
    <dgm:pt modelId="{264519B7-F141-4160-A70C-0105C6E7CEAE}" type="pres">
      <dgm:prSet presAssocID="{EF791783-F67E-4CC7-BFFF-9E0644BDE83B}" presName="level2Shape" presStyleLbl="node3" presStyleIdx="1" presStyleCnt="2"/>
      <dgm:spPr/>
    </dgm:pt>
    <dgm:pt modelId="{8399AB9F-1DEE-4DFE-BB5F-FAF4A1BE1009}" type="pres">
      <dgm:prSet presAssocID="{EF791783-F67E-4CC7-BFFF-9E0644BDE83B}" presName="hierChild3" presStyleCnt="0"/>
      <dgm:spPr/>
    </dgm:pt>
    <dgm:pt modelId="{A1CD4CC5-F820-4FBC-A391-860D3B6CD5B1}" type="pres">
      <dgm:prSet presAssocID="{41911BC5-D5EB-49B7-9A71-1839CD75F59B}" presName="Name25" presStyleLbl="parChTrans1D4" presStyleIdx="0" presStyleCnt="6"/>
      <dgm:spPr/>
    </dgm:pt>
    <dgm:pt modelId="{F7970CCF-6504-4697-92DB-8300A25E06E8}" type="pres">
      <dgm:prSet presAssocID="{41911BC5-D5EB-49B7-9A71-1839CD75F59B}" presName="connTx" presStyleLbl="parChTrans1D4" presStyleIdx="0" presStyleCnt="6"/>
      <dgm:spPr/>
    </dgm:pt>
    <dgm:pt modelId="{6E7B9B24-ADB8-4BA4-BA28-D94F8DF5184E}" type="pres">
      <dgm:prSet presAssocID="{481A15CC-A6BE-4FAB-80D5-F4A326B55D2A}" presName="Name30" presStyleCnt="0"/>
      <dgm:spPr/>
    </dgm:pt>
    <dgm:pt modelId="{2860366B-6735-4C7B-AB66-9D5F30F351B9}" type="pres">
      <dgm:prSet presAssocID="{481A15CC-A6BE-4FAB-80D5-F4A326B55D2A}" presName="level2Shape" presStyleLbl="node4" presStyleIdx="0" presStyleCnt="6"/>
      <dgm:spPr/>
    </dgm:pt>
    <dgm:pt modelId="{07C9B1A2-86A5-420F-90B9-969F8F3772A4}" type="pres">
      <dgm:prSet presAssocID="{481A15CC-A6BE-4FAB-80D5-F4A326B55D2A}" presName="hierChild3" presStyleCnt="0"/>
      <dgm:spPr/>
    </dgm:pt>
    <dgm:pt modelId="{14EEC6F4-3822-4FD3-B151-BEF6B24825F1}" type="pres">
      <dgm:prSet presAssocID="{DD981873-85B8-432D-8D32-AE84041E0690}" presName="Name25" presStyleLbl="parChTrans1D4" presStyleIdx="1" presStyleCnt="6"/>
      <dgm:spPr/>
    </dgm:pt>
    <dgm:pt modelId="{5B77BB49-434C-4396-B8D5-49E59E3372DD}" type="pres">
      <dgm:prSet presAssocID="{DD981873-85B8-432D-8D32-AE84041E0690}" presName="connTx" presStyleLbl="parChTrans1D4" presStyleIdx="1" presStyleCnt="6"/>
      <dgm:spPr/>
    </dgm:pt>
    <dgm:pt modelId="{FA4F0F9E-5E10-4810-B39F-BDC224E66512}" type="pres">
      <dgm:prSet presAssocID="{06049617-BCDD-4288-B144-7E47BDB049AC}" presName="Name30" presStyleCnt="0"/>
      <dgm:spPr/>
    </dgm:pt>
    <dgm:pt modelId="{DD847BA8-8ADE-457A-ACDA-BAD2A81F1C7F}" type="pres">
      <dgm:prSet presAssocID="{06049617-BCDD-4288-B144-7E47BDB049AC}" presName="level2Shape" presStyleLbl="node4" presStyleIdx="1" presStyleCnt="6"/>
      <dgm:spPr/>
    </dgm:pt>
    <dgm:pt modelId="{E99754C4-A332-49A5-AF15-130D6570BF1A}" type="pres">
      <dgm:prSet presAssocID="{06049617-BCDD-4288-B144-7E47BDB049AC}" presName="hierChild3" presStyleCnt="0"/>
      <dgm:spPr/>
    </dgm:pt>
    <dgm:pt modelId="{C4B78D54-E5A1-4496-B65C-C763CC86C77D}" type="pres">
      <dgm:prSet presAssocID="{2708E7FD-2653-4A5C-A48B-3FC778CA6215}" presName="Name25" presStyleLbl="parChTrans1D4" presStyleIdx="2" presStyleCnt="6"/>
      <dgm:spPr/>
    </dgm:pt>
    <dgm:pt modelId="{4FD2A131-F123-416A-9711-96C994FE356D}" type="pres">
      <dgm:prSet presAssocID="{2708E7FD-2653-4A5C-A48B-3FC778CA6215}" presName="connTx" presStyleLbl="parChTrans1D4" presStyleIdx="2" presStyleCnt="6"/>
      <dgm:spPr/>
    </dgm:pt>
    <dgm:pt modelId="{5E3CDA61-3DD9-47F0-8575-63971999E1E7}" type="pres">
      <dgm:prSet presAssocID="{5E07B9F6-D2B2-4516-BD87-B233CBACC5D3}" presName="Name30" presStyleCnt="0"/>
      <dgm:spPr/>
    </dgm:pt>
    <dgm:pt modelId="{7FFB1BD1-BEC3-4097-AFE2-75109AAA802B}" type="pres">
      <dgm:prSet presAssocID="{5E07B9F6-D2B2-4516-BD87-B233CBACC5D3}" presName="level2Shape" presStyleLbl="node4" presStyleIdx="2" presStyleCnt="6"/>
      <dgm:spPr/>
    </dgm:pt>
    <dgm:pt modelId="{5AE9170E-44DB-4D0A-8EA0-D6583DFB5AA4}" type="pres">
      <dgm:prSet presAssocID="{5E07B9F6-D2B2-4516-BD87-B233CBACC5D3}" presName="hierChild3" presStyleCnt="0"/>
      <dgm:spPr/>
    </dgm:pt>
    <dgm:pt modelId="{39E423C9-5769-45CC-8576-99475CBBFE80}" type="pres">
      <dgm:prSet presAssocID="{D6EC9E81-3066-446C-B90D-0879753D02DA}" presName="Name25" presStyleLbl="parChTrans1D4" presStyleIdx="3" presStyleCnt="6"/>
      <dgm:spPr/>
    </dgm:pt>
    <dgm:pt modelId="{73F99B32-DA3D-4DB8-94E9-D2ABF70BF294}" type="pres">
      <dgm:prSet presAssocID="{D6EC9E81-3066-446C-B90D-0879753D02DA}" presName="connTx" presStyleLbl="parChTrans1D4" presStyleIdx="3" presStyleCnt="6"/>
      <dgm:spPr/>
    </dgm:pt>
    <dgm:pt modelId="{76C68780-5FF2-416A-AFC7-C1F016761C54}" type="pres">
      <dgm:prSet presAssocID="{71F368EE-0BDB-4179-806E-2FAA344DA9ED}" presName="Name30" presStyleCnt="0"/>
      <dgm:spPr/>
    </dgm:pt>
    <dgm:pt modelId="{F03BDDFE-4C22-408C-88FC-9DFF40F6B588}" type="pres">
      <dgm:prSet presAssocID="{71F368EE-0BDB-4179-806E-2FAA344DA9ED}" presName="level2Shape" presStyleLbl="node4" presStyleIdx="3" presStyleCnt="6"/>
      <dgm:spPr/>
    </dgm:pt>
    <dgm:pt modelId="{C44FFFE3-27C2-4D08-8FD8-C054CCCF279B}" type="pres">
      <dgm:prSet presAssocID="{71F368EE-0BDB-4179-806E-2FAA344DA9ED}" presName="hierChild3" presStyleCnt="0"/>
      <dgm:spPr/>
    </dgm:pt>
    <dgm:pt modelId="{51DA155C-2A0E-4EB4-B4C6-43627FEC531D}" type="pres">
      <dgm:prSet presAssocID="{7ED6E8E6-7A46-470C-896A-7704129710F1}" presName="Name25" presStyleLbl="parChTrans1D4" presStyleIdx="4" presStyleCnt="6"/>
      <dgm:spPr/>
    </dgm:pt>
    <dgm:pt modelId="{710F8635-0785-40DD-A1DF-A3330B7AD602}" type="pres">
      <dgm:prSet presAssocID="{7ED6E8E6-7A46-470C-896A-7704129710F1}" presName="connTx" presStyleLbl="parChTrans1D4" presStyleIdx="4" presStyleCnt="6"/>
      <dgm:spPr/>
    </dgm:pt>
    <dgm:pt modelId="{2D5E68B0-204F-41DB-BF80-2BB0F480A6EE}" type="pres">
      <dgm:prSet presAssocID="{AF9D1CD2-27A7-48A7-872B-531DD48B9572}" presName="Name30" presStyleCnt="0"/>
      <dgm:spPr/>
    </dgm:pt>
    <dgm:pt modelId="{4D7E5751-9FEB-4BC1-9E24-D1728EA4CB65}" type="pres">
      <dgm:prSet presAssocID="{AF9D1CD2-27A7-48A7-872B-531DD48B9572}" presName="level2Shape" presStyleLbl="node4" presStyleIdx="4" presStyleCnt="6"/>
      <dgm:spPr/>
    </dgm:pt>
    <dgm:pt modelId="{7309B85A-4D7E-466F-A282-B3E381053D81}" type="pres">
      <dgm:prSet presAssocID="{AF9D1CD2-27A7-48A7-872B-531DD48B9572}" presName="hierChild3" presStyleCnt="0"/>
      <dgm:spPr/>
    </dgm:pt>
    <dgm:pt modelId="{6A99FC5D-9D05-4BC5-B67B-BC6863A4D3FF}" type="pres">
      <dgm:prSet presAssocID="{66EDE43E-8173-4B13-88AF-D17AB26F943F}" presName="Name25" presStyleLbl="parChTrans1D4" presStyleIdx="5" presStyleCnt="6"/>
      <dgm:spPr/>
    </dgm:pt>
    <dgm:pt modelId="{75147360-F47D-4ECE-9290-36592A2155F3}" type="pres">
      <dgm:prSet presAssocID="{66EDE43E-8173-4B13-88AF-D17AB26F943F}" presName="connTx" presStyleLbl="parChTrans1D4" presStyleIdx="5" presStyleCnt="6"/>
      <dgm:spPr/>
    </dgm:pt>
    <dgm:pt modelId="{4068D64B-ABB6-4B39-8F72-F94D4473AB96}" type="pres">
      <dgm:prSet presAssocID="{122F2F24-9C22-43EF-95DA-68A903316789}" presName="Name30" presStyleCnt="0"/>
      <dgm:spPr/>
    </dgm:pt>
    <dgm:pt modelId="{25314B88-7E58-445D-ABF0-F4FA019C5E62}" type="pres">
      <dgm:prSet presAssocID="{122F2F24-9C22-43EF-95DA-68A903316789}" presName="level2Shape" presStyleLbl="node4" presStyleIdx="5" presStyleCnt="6"/>
      <dgm:spPr/>
    </dgm:pt>
    <dgm:pt modelId="{EF9D08FF-BB92-471D-899D-1C1A8536CA8A}" type="pres">
      <dgm:prSet presAssocID="{122F2F24-9C22-43EF-95DA-68A903316789}" presName="hierChild3" presStyleCnt="0"/>
      <dgm:spPr/>
    </dgm:pt>
    <dgm:pt modelId="{492B0B61-7B71-42B7-A69A-C65179E49B2C}" type="pres">
      <dgm:prSet presAssocID="{1B8380AE-BD3F-480D-A9E1-573BE6A83AC3}" presName="Name25" presStyleLbl="parChTrans1D2" presStyleIdx="1" presStyleCnt="2"/>
      <dgm:spPr/>
    </dgm:pt>
    <dgm:pt modelId="{43FD5E01-1166-413E-BF76-10AA8F154F97}" type="pres">
      <dgm:prSet presAssocID="{1B8380AE-BD3F-480D-A9E1-573BE6A83AC3}" presName="connTx" presStyleLbl="parChTrans1D2" presStyleIdx="1" presStyleCnt="2"/>
      <dgm:spPr/>
    </dgm:pt>
    <dgm:pt modelId="{ADD5AD41-52A9-4E29-97D9-40E6B71B63CD}" type="pres">
      <dgm:prSet presAssocID="{04964340-AF5F-4BAA-95F6-87D881765FF8}" presName="Name30" presStyleCnt="0"/>
      <dgm:spPr/>
    </dgm:pt>
    <dgm:pt modelId="{9DCB61E6-AEE6-4221-BB03-666E13031148}" type="pres">
      <dgm:prSet presAssocID="{04964340-AF5F-4BAA-95F6-87D881765FF8}" presName="level2Shape" presStyleLbl="node2" presStyleIdx="1" presStyleCnt="2"/>
      <dgm:spPr/>
    </dgm:pt>
    <dgm:pt modelId="{2E730F3B-66A2-48EE-8367-4BA29F745331}" type="pres">
      <dgm:prSet presAssocID="{04964340-AF5F-4BAA-95F6-87D881765FF8}" presName="hierChild3" presStyleCnt="0"/>
      <dgm:spPr/>
    </dgm:pt>
    <dgm:pt modelId="{18F3463D-3B6B-42AB-BD9D-182786FC6BD7}" type="pres">
      <dgm:prSet presAssocID="{EA639309-2BC7-4685-840B-0221DEE5D3E3}" presName="bgShapesFlow" presStyleCnt="0"/>
      <dgm:spPr/>
    </dgm:pt>
  </dgm:ptLst>
  <dgm:cxnLst>
    <dgm:cxn modelId="{29DFC102-31EF-41C8-9F5B-CCF4CFCF1317}" type="presOf" srcId="{DB583198-1F8E-4F39-ABF2-D49860D2EE2E}" destId="{020AB7B0-5B13-43FD-8D4C-B9B0736DC928}" srcOrd="1" destOrd="0" presId="urn:microsoft.com/office/officeart/2005/8/layout/hierarchy5"/>
    <dgm:cxn modelId="{48A3AB03-7AC2-461F-90B5-8A58093368F1}" type="presOf" srcId="{DB583198-1F8E-4F39-ABF2-D49860D2EE2E}" destId="{524E3A5D-27B5-41B8-9DE4-DE065A748A89}" srcOrd="0" destOrd="0" presId="urn:microsoft.com/office/officeart/2005/8/layout/hierarchy5"/>
    <dgm:cxn modelId="{15660F04-0A27-40B2-B292-556635B8CC06}" type="presOf" srcId="{66EDE43E-8173-4B13-88AF-D17AB26F943F}" destId="{6A99FC5D-9D05-4BC5-B67B-BC6863A4D3FF}" srcOrd="0" destOrd="0" presId="urn:microsoft.com/office/officeart/2005/8/layout/hierarchy5"/>
    <dgm:cxn modelId="{15EB7A08-D230-4CAE-814C-A0BCA24C45AB}" type="presOf" srcId="{A92433DE-44A5-4AB2-A151-E49E6A4E3ACC}" destId="{4A570933-6EEA-4ED4-B32C-BFD4100705FA}" srcOrd="0" destOrd="0" presId="urn:microsoft.com/office/officeart/2005/8/layout/hierarchy5"/>
    <dgm:cxn modelId="{57D51F0B-1E79-459C-A65C-197108A79B12}" type="presOf" srcId="{41911BC5-D5EB-49B7-9A71-1839CD75F59B}" destId="{F7970CCF-6504-4697-92DB-8300A25E06E8}" srcOrd="1" destOrd="0" presId="urn:microsoft.com/office/officeart/2005/8/layout/hierarchy5"/>
    <dgm:cxn modelId="{ED71730D-1F3D-4F0F-B9A6-4C07DA141847}" srcId="{EF791783-F67E-4CC7-BFFF-9E0644BDE83B}" destId="{122F2F24-9C22-43EF-95DA-68A903316789}" srcOrd="2" destOrd="0" parTransId="{66EDE43E-8173-4B13-88AF-D17AB26F943F}" sibTransId="{E91695ED-632B-46A8-A604-FE943164D995}"/>
    <dgm:cxn modelId="{3B58240E-DDED-4DCD-B90C-0E16A9C54245}" srcId="{481A15CC-A6BE-4FAB-80D5-F4A326B55D2A}" destId="{06049617-BCDD-4288-B144-7E47BDB049AC}" srcOrd="0" destOrd="0" parTransId="{DD981873-85B8-432D-8D32-AE84041E0690}" sibTransId="{5FD31D81-F8B3-43D6-8EE3-182F00AE9C02}"/>
    <dgm:cxn modelId="{6E265F16-0D66-4759-845B-658267C441FB}" type="presOf" srcId="{84C80CA9-7029-4F03-A980-EF0257176759}" destId="{BFA6B731-CCF1-401D-9FC2-AF327EB862C7}" srcOrd="0" destOrd="0" presId="urn:microsoft.com/office/officeart/2005/8/layout/hierarchy5"/>
    <dgm:cxn modelId="{CB42252A-449A-438B-B478-3CF6C80BC1B7}" type="presOf" srcId="{41911BC5-D5EB-49B7-9A71-1839CD75F59B}" destId="{A1CD4CC5-F820-4FBC-A391-860D3B6CD5B1}" srcOrd="0" destOrd="0" presId="urn:microsoft.com/office/officeart/2005/8/layout/hierarchy5"/>
    <dgm:cxn modelId="{79592D2A-4DA0-4D07-9BC5-DEF265D252EC}" srcId="{7AC344BC-91DF-42FD-A17A-953BE773449E}" destId="{A92433DE-44A5-4AB2-A151-E49E6A4E3ACC}" srcOrd="0" destOrd="0" parTransId="{27A6800A-A5DB-4A05-B9B6-C4F9427FA394}" sibTransId="{FA0D79D1-67E3-4D2F-8DA8-EA046BF9EACF}"/>
    <dgm:cxn modelId="{F6785D30-D053-43EA-9D0B-4AF4B19540B2}" srcId="{EF791783-F67E-4CC7-BFFF-9E0644BDE83B}" destId="{AF9D1CD2-27A7-48A7-872B-531DD48B9572}" srcOrd="1" destOrd="0" parTransId="{7ED6E8E6-7A46-470C-896A-7704129710F1}" sibTransId="{614776F6-F8FB-4C4C-ACF6-521AFD96FDE2}"/>
    <dgm:cxn modelId="{9F6FEC35-8180-4AA7-B377-543AD5E61F53}" type="presOf" srcId="{DD981873-85B8-432D-8D32-AE84041E0690}" destId="{5B77BB49-434C-4396-B8D5-49E59E3372DD}" srcOrd="1" destOrd="0" presId="urn:microsoft.com/office/officeart/2005/8/layout/hierarchy5"/>
    <dgm:cxn modelId="{680F575B-6974-4385-ADC5-80A14D6549AC}" type="presOf" srcId="{B3522D24-327A-4F49-B034-31DC2BA5A3AB}" destId="{D60279D4-2722-46A2-80BB-3C3EB0E11E1E}" srcOrd="0" destOrd="0" presId="urn:microsoft.com/office/officeart/2005/8/layout/hierarchy5"/>
    <dgm:cxn modelId="{2C3E9D61-E860-4E15-898C-516897EB3A53}" type="presOf" srcId="{06049617-BCDD-4288-B144-7E47BDB049AC}" destId="{DD847BA8-8ADE-457A-ACDA-BAD2A81F1C7F}" srcOrd="0" destOrd="0" presId="urn:microsoft.com/office/officeart/2005/8/layout/hierarchy5"/>
    <dgm:cxn modelId="{1A18236D-EBDA-49AA-B075-79A6E90E3F69}" type="presOf" srcId="{481A15CC-A6BE-4FAB-80D5-F4A326B55D2A}" destId="{2860366B-6735-4C7B-AB66-9D5F30F351B9}" srcOrd="0" destOrd="0" presId="urn:microsoft.com/office/officeart/2005/8/layout/hierarchy5"/>
    <dgm:cxn modelId="{9EF0846E-2192-4370-BB0A-D1BF379FD867}" type="presOf" srcId="{2708E7FD-2653-4A5C-A48B-3FC778CA6215}" destId="{4FD2A131-F123-416A-9711-96C994FE356D}" srcOrd="1" destOrd="0" presId="urn:microsoft.com/office/officeart/2005/8/layout/hierarchy5"/>
    <dgm:cxn modelId="{826A8651-1A6C-4044-816D-6500AC79C389}" srcId="{7AC344BC-91DF-42FD-A17A-953BE773449E}" destId="{04964340-AF5F-4BAA-95F6-87D881765FF8}" srcOrd="1" destOrd="0" parTransId="{1B8380AE-BD3F-480D-A9E1-573BE6A83AC3}" sibTransId="{63780D94-6FE5-4E9C-9EBE-040296268066}"/>
    <dgm:cxn modelId="{CD9B1C75-DE61-4262-B22D-91E2ED66A95A}" type="presOf" srcId="{27A6800A-A5DB-4A05-B9B6-C4F9427FA394}" destId="{6762D2CC-8BD0-48C6-9E20-3840A4BC9FC8}" srcOrd="0" destOrd="0" presId="urn:microsoft.com/office/officeart/2005/8/layout/hierarchy5"/>
    <dgm:cxn modelId="{3394E975-AC92-432C-B61B-82E462733F0A}" type="presOf" srcId="{2708E7FD-2653-4A5C-A48B-3FC778CA6215}" destId="{C4B78D54-E5A1-4496-B65C-C763CC86C77D}" srcOrd="0" destOrd="0" presId="urn:microsoft.com/office/officeart/2005/8/layout/hierarchy5"/>
    <dgm:cxn modelId="{BE9F1F57-2B9A-408E-B2D5-CD38798239B9}" srcId="{481A15CC-A6BE-4FAB-80D5-F4A326B55D2A}" destId="{71F368EE-0BDB-4179-806E-2FAA344DA9ED}" srcOrd="2" destOrd="0" parTransId="{D6EC9E81-3066-446C-B90D-0879753D02DA}" sibTransId="{9E3319B7-BF2A-4A5C-AD89-798AD72C08E3}"/>
    <dgm:cxn modelId="{177CCB5A-7716-4B77-B774-26024625D0E7}" type="presOf" srcId="{27A6800A-A5DB-4A05-B9B6-C4F9427FA394}" destId="{46427187-AB3C-4D12-ACEA-23C76D4F0C83}" srcOrd="1" destOrd="0" presId="urn:microsoft.com/office/officeart/2005/8/layout/hierarchy5"/>
    <dgm:cxn modelId="{E6B9DF7A-78D5-45B3-8589-2B1E8F1ACABE}" srcId="{EA639309-2BC7-4685-840B-0221DEE5D3E3}" destId="{7AC344BC-91DF-42FD-A17A-953BE773449E}" srcOrd="0" destOrd="0" parTransId="{AE2DA3D0-6E7C-4EDD-BF7B-C4C69FE63866}" sibTransId="{4BCA5424-5E4F-4DF7-B435-050DA53541B1}"/>
    <dgm:cxn modelId="{036F3B8A-6507-4F08-B844-5690E46692BA}" type="presOf" srcId="{EF791783-F67E-4CC7-BFFF-9E0644BDE83B}" destId="{264519B7-F141-4160-A70C-0105C6E7CEAE}" srcOrd="0" destOrd="0" presId="urn:microsoft.com/office/officeart/2005/8/layout/hierarchy5"/>
    <dgm:cxn modelId="{891B638A-1592-4B73-83E0-DC6FBA32E8FC}" type="presOf" srcId="{122F2F24-9C22-43EF-95DA-68A903316789}" destId="{25314B88-7E58-445D-ABF0-F4FA019C5E62}" srcOrd="0" destOrd="0" presId="urn:microsoft.com/office/officeart/2005/8/layout/hierarchy5"/>
    <dgm:cxn modelId="{98EAE991-BF9C-4E42-8564-9B9AB1F4AAA9}" type="presOf" srcId="{DD981873-85B8-432D-8D32-AE84041E0690}" destId="{14EEC6F4-3822-4FD3-B151-BEF6B24825F1}" srcOrd="0" destOrd="0" presId="urn:microsoft.com/office/officeart/2005/8/layout/hierarchy5"/>
    <dgm:cxn modelId="{1823F992-46B2-4F65-83F9-A84571C1976F}" type="presOf" srcId="{5E07B9F6-D2B2-4516-BD87-B233CBACC5D3}" destId="{7FFB1BD1-BEC3-4097-AFE2-75109AAA802B}" srcOrd="0" destOrd="0" presId="urn:microsoft.com/office/officeart/2005/8/layout/hierarchy5"/>
    <dgm:cxn modelId="{C25D53A1-6351-49CE-BC24-20E4272E0C53}" type="presOf" srcId="{D6EC9E81-3066-446C-B90D-0879753D02DA}" destId="{73F99B32-DA3D-4DB8-94E9-D2ABF70BF294}" srcOrd="1" destOrd="0" presId="urn:microsoft.com/office/officeart/2005/8/layout/hierarchy5"/>
    <dgm:cxn modelId="{0C2486AD-C505-4A90-8B52-54305F71CB3C}" type="presOf" srcId="{04964340-AF5F-4BAA-95F6-87D881765FF8}" destId="{9DCB61E6-AEE6-4221-BB03-666E13031148}" srcOrd="0" destOrd="0" presId="urn:microsoft.com/office/officeart/2005/8/layout/hierarchy5"/>
    <dgm:cxn modelId="{B23720B4-3B57-4344-89C9-F6C92CD5FE59}" type="presOf" srcId="{D6EC9E81-3066-446C-B90D-0879753D02DA}" destId="{39E423C9-5769-45CC-8576-99475CBBFE80}" srcOrd="0" destOrd="0" presId="urn:microsoft.com/office/officeart/2005/8/layout/hierarchy5"/>
    <dgm:cxn modelId="{378D32BA-CF7B-4B60-993F-40631629A0BE}" srcId="{481A15CC-A6BE-4FAB-80D5-F4A326B55D2A}" destId="{5E07B9F6-D2B2-4516-BD87-B233CBACC5D3}" srcOrd="1" destOrd="0" parTransId="{2708E7FD-2653-4A5C-A48B-3FC778CA6215}" sibTransId="{6921CB42-F48F-47B9-AEDC-9CECB2D452CA}"/>
    <dgm:cxn modelId="{E69B86C2-C6F1-4189-BD3E-E0E205F9D983}" srcId="{EF791783-F67E-4CC7-BFFF-9E0644BDE83B}" destId="{481A15CC-A6BE-4FAB-80D5-F4A326B55D2A}" srcOrd="0" destOrd="0" parTransId="{41911BC5-D5EB-49B7-9A71-1839CD75F59B}" sibTransId="{1A243F4E-AE14-482F-B587-F6912F9DE90F}"/>
    <dgm:cxn modelId="{08B6C3D3-8048-46DC-BA66-95CC88731228}" type="presOf" srcId="{7AC344BC-91DF-42FD-A17A-953BE773449E}" destId="{77B25694-BFEF-4B71-8519-AE5ADE94D398}" srcOrd="0" destOrd="0" presId="urn:microsoft.com/office/officeart/2005/8/layout/hierarchy5"/>
    <dgm:cxn modelId="{F711DDD8-2D48-43F2-B9E1-3E048F8BE758}" srcId="{A92433DE-44A5-4AB2-A151-E49E6A4E3ACC}" destId="{B3522D24-327A-4F49-B034-31DC2BA5A3AB}" srcOrd="0" destOrd="0" parTransId="{DB583198-1F8E-4F39-ABF2-D49860D2EE2E}" sibTransId="{E06E02AB-BC8F-4507-99F9-FE59257FB151}"/>
    <dgm:cxn modelId="{4CA4C1E0-3CC5-431D-B62D-C4AA6FDDBB27}" type="presOf" srcId="{EA639309-2BC7-4685-840B-0221DEE5D3E3}" destId="{4D324FEB-3765-487A-96F0-0839BC543307}" srcOrd="0" destOrd="0" presId="urn:microsoft.com/office/officeart/2005/8/layout/hierarchy5"/>
    <dgm:cxn modelId="{330648E1-B2D5-48F2-938C-54032F389E4B}" type="presOf" srcId="{1B8380AE-BD3F-480D-A9E1-573BE6A83AC3}" destId="{43FD5E01-1166-413E-BF76-10AA8F154F97}" srcOrd="1" destOrd="0" presId="urn:microsoft.com/office/officeart/2005/8/layout/hierarchy5"/>
    <dgm:cxn modelId="{4906B1E4-9953-4362-8E4E-9B1601AFACF5}" type="presOf" srcId="{71F368EE-0BDB-4179-806E-2FAA344DA9ED}" destId="{F03BDDFE-4C22-408C-88FC-9DFF40F6B588}" srcOrd="0" destOrd="0" presId="urn:microsoft.com/office/officeart/2005/8/layout/hierarchy5"/>
    <dgm:cxn modelId="{A96C36E7-3B3D-4296-9CC0-07F30D9D9BD3}" type="presOf" srcId="{66EDE43E-8173-4B13-88AF-D17AB26F943F}" destId="{75147360-F47D-4ECE-9290-36592A2155F3}" srcOrd="1" destOrd="0" presId="urn:microsoft.com/office/officeart/2005/8/layout/hierarchy5"/>
    <dgm:cxn modelId="{9808A8EB-2D2A-4B94-AE9E-479BC03E9E0B}" type="presOf" srcId="{84C80CA9-7029-4F03-A980-EF0257176759}" destId="{EDE27F14-9A29-428E-AB29-B707B8C5AE0F}" srcOrd="1" destOrd="0" presId="urn:microsoft.com/office/officeart/2005/8/layout/hierarchy5"/>
    <dgm:cxn modelId="{CD2703F8-024C-4D49-A6B0-07D73E645718}" type="presOf" srcId="{7ED6E8E6-7A46-470C-896A-7704129710F1}" destId="{51DA155C-2A0E-4EB4-B4C6-43627FEC531D}" srcOrd="0" destOrd="0" presId="urn:microsoft.com/office/officeart/2005/8/layout/hierarchy5"/>
    <dgm:cxn modelId="{255382F8-C813-4ED7-844E-171D30276CDA}" srcId="{A92433DE-44A5-4AB2-A151-E49E6A4E3ACC}" destId="{EF791783-F67E-4CC7-BFFF-9E0644BDE83B}" srcOrd="1" destOrd="0" parTransId="{84C80CA9-7029-4F03-A980-EF0257176759}" sibTransId="{7156FBCD-FA64-4B3C-92AD-63FB83B5EF26}"/>
    <dgm:cxn modelId="{B82F00FB-21A7-4737-9A2D-84C5F6870B12}" type="presOf" srcId="{AF9D1CD2-27A7-48A7-872B-531DD48B9572}" destId="{4D7E5751-9FEB-4BC1-9E24-D1728EA4CB65}" srcOrd="0" destOrd="0" presId="urn:microsoft.com/office/officeart/2005/8/layout/hierarchy5"/>
    <dgm:cxn modelId="{04B2C4FB-A253-41D6-A302-7B9612525121}" type="presOf" srcId="{7ED6E8E6-7A46-470C-896A-7704129710F1}" destId="{710F8635-0785-40DD-A1DF-A3330B7AD602}" srcOrd="1" destOrd="0" presId="urn:microsoft.com/office/officeart/2005/8/layout/hierarchy5"/>
    <dgm:cxn modelId="{509457FD-7035-4698-8E09-A1628807A201}" type="presOf" srcId="{1B8380AE-BD3F-480D-A9E1-573BE6A83AC3}" destId="{492B0B61-7B71-42B7-A69A-C65179E49B2C}" srcOrd="0" destOrd="0" presId="urn:microsoft.com/office/officeart/2005/8/layout/hierarchy5"/>
    <dgm:cxn modelId="{0F04E401-D3EC-42B6-810B-5115148921AD}" type="presParOf" srcId="{4D324FEB-3765-487A-96F0-0839BC543307}" destId="{7B97DA28-23CB-40EF-86E4-9F455CC8E7E6}" srcOrd="0" destOrd="0" presId="urn:microsoft.com/office/officeart/2005/8/layout/hierarchy5"/>
    <dgm:cxn modelId="{2A0A26D4-7438-447F-B8F9-DC722F467D28}" type="presParOf" srcId="{7B97DA28-23CB-40EF-86E4-9F455CC8E7E6}" destId="{8FB98B39-CE25-4BA0-925B-40BF66A904AB}" srcOrd="0" destOrd="0" presId="urn:microsoft.com/office/officeart/2005/8/layout/hierarchy5"/>
    <dgm:cxn modelId="{986301C1-2186-4C82-BE46-4630E9379CE6}" type="presParOf" srcId="{8FB98B39-CE25-4BA0-925B-40BF66A904AB}" destId="{95582E59-AA7D-4691-8B49-90320D4F1EEB}" srcOrd="0" destOrd="0" presId="urn:microsoft.com/office/officeart/2005/8/layout/hierarchy5"/>
    <dgm:cxn modelId="{35DE98AD-226B-4FC6-935C-49CDBC373F1C}" type="presParOf" srcId="{95582E59-AA7D-4691-8B49-90320D4F1EEB}" destId="{77B25694-BFEF-4B71-8519-AE5ADE94D398}" srcOrd="0" destOrd="0" presId="urn:microsoft.com/office/officeart/2005/8/layout/hierarchy5"/>
    <dgm:cxn modelId="{E45DF073-D75A-4129-A486-D1C60C84D2A4}" type="presParOf" srcId="{95582E59-AA7D-4691-8B49-90320D4F1EEB}" destId="{FAEAED1B-BA1B-4C09-9D66-FDF94C47575F}" srcOrd="1" destOrd="0" presId="urn:microsoft.com/office/officeart/2005/8/layout/hierarchy5"/>
    <dgm:cxn modelId="{8CF2B763-342A-4260-9889-F31526248118}" type="presParOf" srcId="{FAEAED1B-BA1B-4C09-9D66-FDF94C47575F}" destId="{6762D2CC-8BD0-48C6-9E20-3840A4BC9FC8}" srcOrd="0" destOrd="0" presId="urn:microsoft.com/office/officeart/2005/8/layout/hierarchy5"/>
    <dgm:cxn modelId="{70CD21FA-6D78-4C61-9A1F-1209713320CF}" type="presParOf" srcId="{6762D2CC-8BD0-48C6-9E20-3840A4BC9FC8}" destId="{46427187-AB3C-4D12-ACEA-23C76D4F0C83}" srcOrd="0" destOrd="0" presId="urn:microsoft.com/office/officeart/2005/8/layout/hierarchy5"/>
    <dgm:cxn modelId="{7D9D4808-41EA-4DD4-875A-D9CB3D20A0B2}" type="presParOf" srcId="{FAEAED1B-BA1B-4C09-9D66-FDF94C47575F}" destId="{3C813A0C-366C-4ABF-A59D-28C35A47B7A9}" srcOrd="1" destOrd="0" presId="urn:microsoft.com/office/officeart/2005/8/layout/hierarchy5"/>
    <dgm:cxn modelId="{8E52AF9A-B1EB-47F8-A671-87E86203C717}" type="presParOf" srcId="{3C813A0C-366C-4ABF-A59D-28C35A47B7A9}" destId="{4A570933-6EEA-4ED4-B32C-BFD4100705FA}" srcOrd="0" destOrd="0" presId="urn:microsoft.com/office/officeart/2005/8/layout/hierarchy5"/>
    <dgm:cxn modelId="{1C228CE0-23D3-45B2-83AF-ABF0923B5AA4}" type="presParOf" srcId="{3C813A0C-366C-4ABF-A59D-28C35A47B7A9}" destId="{A0A8E2BC-50AB-4157-B659-E28C9248D784}" srcOrd="1" destOrd="0" presId="urn:microsoft.com/office/officeart/2005/8/layout/hierarchy5"/>
    <dgm:cxn modelId="{3AF1ED14-EC21-4F0D-85B1-177F8F9350D7}" type="presParOf" srcId="{A0A8E2BC-50AB-4157-B659-E28C9248D784}" destId="{524E3A5D-27B5-41B8-9DE4-DE065A748A89}" srcOrd="0" destOrd="0" presId="urn:microsoft.com/office/officeart/2005/8/layout/hierarchy5"/>
    <dgm:cxn modelId="{135E6B29-A0F8-4C6A-A636-1B518167CD17}" type="presParOf" srcId="{524E3A5D-27B5-41B8-9DE4-DE065A748A89}" destId="{020AB7B0-5B13-43FD-8D4C-B9B0736DC928}" srcOrd="0" destOrd="0" presId="urn:microsoft.com/office/officeart/2005/8/layout/hierarchy5"/>
    <dgm:cxn modelId="{273B310B-56E8-4258-AC67-A23324C9DB7A}" type="presParOf" srcId="{A0A8E2BC-50AB-4157-B659-E28C9248D784}" destId="{B78CEA0D-DA6A-4374-A271-427F38D99F9C}" srcOrd="1" destOrd="0" presId="urn:microsoft.com/office/officeart/2005/8/layout/hierarchy5"/>
    <dgm:cxn modelId="{DAEE00D3-58BD-49A3-853C-652EA822C7D9}" type="presParOf" srcId="{B78CEA0D-DA6A-4374-A271-427F38D99F9C}" destId="{D60279D4-2722-46A2-80BB-3C3EB0E11E1E}" srcOrd="0" destOrd="0" presId="urn:microsoft.com/office/officeart/2005/8/layout/hierarchy5"/>
    <dgm:cxn modelId="{452100E3-0D56-491D-BE33-05244A6419E5}" type="presParOf" srcId="{B78CEA0D-DA6A-4374-A271-427F38D99F9C}" destId="{9C5270A8-3FAA-40F1-B551-A21BF61E9458}" srcOrd="1" destOrd="0" presId="urn:microsoft.com/office/officeart/2005/8/layout/hierarchy5"/>
    <dgm:cxn modelId="{F04AF205-6FF4-4CD1-8602-9168D659DA15}" type="presParOf" srcId="{A0A8E2BC-50AB-4157-B659-E28C9248D784}" destId="{BFA6B731-CCF1-401D-9FC2-AF327EB862C7}" srcOrd="2" destOrd="0" presId="urn:microsoft.com/office/officeart/2005/8/layout/hierarchy5"/>
    <dgm:cxn modelId="{84A8970E-36FA-444A-8E3A-DDD7AD58A3AB}" type="presParOf" srcId="{BFA6B731-CCF1-401D-9FC2-AF327EB862C7}" destId="{EDE27F14-9A29-428E-AB29-B707B8C5AE0F}" srcOrd="0" destOrd="0" presId="urn:microsoft.com/office/officeart/2005/8/layout/hierarchy5"/>
    <dgm:cxn modelId="{FDB5332B-4DBB-4675-855A-5AD0973D7709}" type="presParOf" srcId="{A0A8E2BC-50AB-4157-B659-E28C9248D784}" destId="{B35C23E1-B940-437A-85A0-22D92C2A0F3C}" srcOrd="3" destOrd="0" presId="urn:microsoft.com/office/officeart/2005/8/layout/hierarchy5"/>
    <dgm:cxn modelId="{ECDAA26E-852E-47BB-B9C8-05266A590CF5}" type="presParOf" srcId="{B35C23E1-B940-437A-85A0-22D92C2A0F3C}" destId="{264519B7-F141-4160-A70C-0105C6E7CEAE}" srcOrd="0" destOrd="0" presId="urn:microsoft.com/office/officeart/2005/8/layout/hierarchy5"/>
    <dgm:cxn modelId="{DDCE7B53-E3AF-48DE-BBF0-EFDB72B61CBF}" type="presParOf" srcId="{B35C23E1-B940-437A-85A0-22D92C2A0F3C}" destId="{8399AB9F-1DEE-4DFE-BB5F-FAF4A1BE1009}" srcOrd="1" destOrd="0" presId="urn:microsoft.com/office/officeart/2005/8/layout/hierarchy5"/>
    <dgm:cxn modelId="{A5DF58C8-3E1E-4C5B-9796-4056713F092F}" type="presParOf" srcId="{8399AB9F-1DEE-4DFE-BB5F-FAF4A1BE1009}" destId="{A1CD4CC5-F820-4FBC-A391-860D3B6CD5B1}" srcOrd="0" destOrd="0" presId="urn:microsoft.com/office/officeart/2005/8/layout/hierarchy5"/>
    <dgm:cxn modelId="{BE358577-90CC-412D-B85B-D44A044371D2}" type="presParOf" srcId="{A1CD4CC5-F820-4FBC-A391-860D3B6CD5B1}" destId="{F7970CCF-6504-4697-92DB-8300A25E06E8}" srcOrd="0" destOrd="0" presId="urn:microsoft.com/office/officeart/2005/8/layout/hierarchy5"/>
    <dgm:cxn modelId="{2181007F-C792-4521-8EC7-D3DEA159DE74}" type="presParOf" srcId="{8399AB9F-1DEE-4DFE-BB5F-FAF4A1BE1009}" destId="{6E7B9B24-ADB8-4BA4-BA28-D94F8DF5184E}" srcOrd="1" destOrd="0" presId="urn:microsoft.com/office/officeart/2005/8/layout/hierarchy5"/>
    <dgm:cxn modelId="{D8966F05-E9BC-4533-9EC6-D9C91F4DF460}" type="presParOf" srcId="{6E7B9B24-ADB8-4BA4-BA28-D94F8DF5184E}" destId="{2860366B-6735-4C7B-AB66-9D5F30F351B9}" srcOrd="0" destOrd="0" presId="urn:microsoft.com/office/officeart/2005/8/layout/hierarchy5"/>
    <dgm:cxn modelId="{411AEDF6-E3DC-4AEA-9331-0EC48EF44C0F}" type="presParOf" srcId="{6E7B9B24-ADB8-4BA4-BA28-D94F8DF5184E}" destId="{07C9B1A2-86A5-420F-90B9-969F8F3772A4}" srcOrd="1" destOrd="0" presId="urn:microsoft.com/office/officeart/2005/8/layout/hierarchy5"/>
    <dgm:cxn modelId="{BBDDC4F6-CE74-4901-AF4E-3A85C34BFCEA}" type="presParOf" srcId="{07C9B1A2-86A5-420F-90B9-969F8F3772A4}" destId="{14EEC6F4-3822-4FD3-B151-BEF6B24825F1}" srcOrd="0" destOrd="0" presId="urn:microsoft.com/office/officeart/2005/8/layout/hierarchy5"/>
    <dgm:cxn modelId="{944FA41D-17A9-4CE8-96ED-DB6E68355780}" type="presParOf" srcId="{14EEC6F4-3822-4FD3-B151-BEF6B24825F1}" destId="{5B77BB49-434C-4396-B8D5-49E59E3372DD}" srcOrd="0" destOrd="0" presId="urn:microsoft.com/office/officeart/2005/8/layout/hierarchy5"/>
    <dgm:cxn modelId="{F89A70B5-0084-4E7A-A0BA-62CE1D637782}" type="presParOf" srcId="{07C9B1A2-86A5-420F-90B9-969F8F3772A4}" destId="{FA4F0F9E-5E10-4810-B39F-BDC224E66512}" srcOrd="1" destOrd="0" presId="urn:microsoft.com/office/officeart/2005/8/layout/hierarchy5"/>
    <dgm:cxn modelId="{66E5C0C1-2296-407E-9EB3-7F1EEA9E4A54}" type="presParOf" srcId="{FA4F0F9E-5E10-4810-B39F-BDC224E66512}" destId="{DD847BA8-8ADE-457A-ACDA-BAD2A81F1C7F}" srcOrd="0" destOrd="0" presId="urn:microsoft.com/office/officeart/2005/8/layout/hierarchy5"/>
    <dgm:cxn modelId="{380B6F20-C507-48B0-8712-C8A624C0DCA2}" type="presParOf" srcId="{FA4F0F9E-5E10-4810-B39F-BDC224E66512}" destId="{E99754C4-A332-49A5-AF15-130D6570BF1A}" srcOrd="1" destOrd="0" presId="urn:microsoft.com/office/officeart/2005/8/layout/hierarchy5"/>
    <dgm:cxn modelId="{2DB73EEE-D898-4D05-9452-36D616DA0BCA}" type="presParOf" srcId="{07C9B1A2-86A5-420F-90B9-969F8F3772A4}" destId="{C4B78D54-E5A1-4496-B65C-C763CC86C77D}" srcOrd="2" destOrd="0" presId="urn:microsoft.com/office/officeart/2005/8/layout/hierarchy5"/>
    <dgm:cxn modelId="{E876CD87-0D86-404A-A501-1DF80F65C1F5}" type="presParOf" srcId="{C4B78D54-E5A1-4496-B65C-C763CC86C77D}" destId="{4FD2A131-F123-416A-9711-96C994FE356D}" srcOrd="0" destOrd="0" presId="urn:microsoft.com/office/officeart/2005/8/layout/hierarchy5"/>
    <dgm:cxn modelId="{B9637838-5AB5-4A42-ADE3-ED52463E6CB1}" type="presParOf" srcId="{07C9B1A2-86A5-420F-90B9-969F8F3772A4}" destId="{5E3CDA61-3DD9-47F0-8575-63971999E1E7}" srcOrd="3" destOrd="0" presId="urn:microsoft.com/office/officeart/2005/8/layout/hierarchy5"/>
    <dgm:cxn modelId="{BFBBC1E3-2AD7-46E6-9B01-7EFC301B734B}" type="presParOf" srcId="{5E3CDA61-3DD9-47F0-8575-63971999E1E7}" destId="{7FFB1BD1-BEC3-4097-AFE2-75109AAA802B}" srcOrd="0" destOrd="0" presId="urn:microsoft.com/office/officeart/2005/8/layout/hierarchy5"/>
    <dgm:cxn modelId="{AFFD4F51-A06E-4B4D-A2C7-80D244CC9F93}" type="presParOf" srcId="{5E3CDA61-3DD9-47F0-8575-63971999E1E7}" destId="{5AE9170E-44DB-4D0A-8EA0-D6583DFB5AA4}" srcOrd="1" destOrd="0" presId="urn:microsoft.com/office/officeart/2005/8/layout/hierarchy5"/>
    <dgm:cxn modelId="{A529C702-4247-48B3-8619-6A2BCC9389BD}" type="presParOf" srcId="{07C9B1A2-86A5-420F-90B9-969F8F3772A4}" destId="{39E423C9-5769-45CC-8576-99475CBBFE80}" srcOrd="4" destOrd="0" presId="urn:microsoft.com/office/officeart/2005/8/layout/hierarchy5"/>
    <dgm:cxn modelId="{491B12DE-002C-4202-ADCA-39E825B34D43}" type="presParOf" srcId="{39E423C9-5769-45CC-8576-99475CBBFE80}" destId="{73F99B32-DA3D-4DB8-94E9-D2ABF70BF294}" srcOrd="0" destOrd="0" presId="urn:microsoft.com/office/officeart/2005/8/layout/hierarchy5"/>
    <dgm:cxn modelId="{3F8C712B-D3E1-42AF-B69E-93A5F0FDB3D6}" type="presParOf" srcId="{07C9B1A2-86A5-420F-90B9-969F8F3772A4}" destId="{76C68780-5FF2-416A-AFC7-C1F016761C54}" srcOrd="5" destOrd="0" presId="urn:microsoft.com/office/officeart/2005/8/layout/hierarchy5"/>
    <dgm:cxn modelId="{7C0256E0-2354-4A13-AC8E-FD531E13D8F0}" type="presParOf" srcId="{76C68780-5FF2-416A-AFC7-C1F016761C54}" destId="{F03BDDFE-4C22-408C-88FC-9DFF40F6B588}" srcOrd="0" destOrd="0" presId="urn:microsoft.com/office/officeart/2005/8/layout/hierarchy5"/>
    <dgm:cxn modelId="{5D49D082-11BD-406A-9AB3-137AF1EBB08B}" type="presParOf" srcId="{76C68780-5FF2-416A-AFC7-C1F016761C54}" destId="{C44FFFE3-27C2-4D08-8FD8-C054CCCF279B}" srcOrd="1" destOrd="0" presId="urn:microsoft.com/office/officeart/2005/8/layout/hierarchy5"/>
    <dgm:cxn modelId="{C2CE5347-0D0F-41A9-8EAC-B5EBB41D11B1}" type="presParOf" srcId="{8399AB9F-1DEE-4DFE-BB5F-FAF4A1BE1009}" destId="{51DA155C-2A0E-4EB4-B4C6-43627FEC531D}" srcOrd="2" destOrd="0" presId="urn:microsoft.com/office/officeart/2005/8/layout/hierarchy5"/>
    <dgm:cxn modelId="{02A79F55-C18A-4ED5-BD67-D99B6C5155D4}" type="presParOf" srcId="{51DA155C-2A0E-4EB4-B4C6-43627FEC531D}" destId="{710F8635-0785-40DD-A1DF-A3330B7AD602}" srcOrd="0" destOrd="0" presId="urn:microsoft.com/office/officeart/2005/8/layout/hierarchy5"/>
    <dgm:cxn modelId="{0CB617B1-BECF-4786-9D9F-3E7DB42EA08B}" type="presParOf" srcId="{8399AB9F-1DEE-4DFE-BB5F-FAF4A1BE1009}" destId="{2D5E68B0-204F-41DB-BF80-2BB0F480A6EE}" srcOrd="3" destOrd="0" presId="urn:microsoft.com/office/officeart/2005/8/layout/hierarchy5"/>
    <dgm:cxn modelId="{183C3CF7-AA81-4B97-BFAE-177209490252}" type="presParOf" srcId="{2D5E68B0-204F-41DB-BF80-2BB0F480A6EE}" destId="{4D7E5751-9FEB-4BC1-9E24-D1728EA4CB65}" srcOrd="0" destOrd="0" presId="urn:microsoft.com/office/officeart/2005/8/layout/hierarchy5"/>
    <dgm:cxn modelId="{AF70E98D-D6CA-4AF7-979A-922445519672}" type="presParOf" srcId="{2D5E68B0-204F-41DB-BF80-2BB0F480A6EE}" destId="{7309B85A-4D7E-466F-A282-B3E381053D81}" srcOrd="1" destOrd="0" presId="urn:microsoft.com/office/officeart/2005/8/layout/hierarchy5"/>
    <dgm:cxn modelId="{A44B58D6-6DAF-4F8F-85A2-08128A572F07}" type="presParOf" srcId="{8399AB9F-1DEE-4DFE-BB5F-FAF4A1BE1009}" destId="{6A99FC5D-9D05-4BC5-B67B-BC6863A4D3FF}" srcOrd="4" destOrd="0" presId="urn:microsoft.com/office/officeart/2005/8/layout/hierarchy5"/>
    <dgm:cxn modelId="{239FA17E-381F-4E38-A1E6-B9069EE7614F}" type="presParOf" srcId="{6A99FC5D-9D05-4BC5-B67B-BC6863A4D3FF}" destId="{75147360-F47D-4ECE-9290-36592A2155F3}" srcOrd="0" destOrd="0" presId="urn:microsoft.com/office/officeart/2005/8/layout/hierarchy5"/>
    <dgm:cxn modelId="{278B9F1D-249F-4A67-9E5A-A96133BA7AA1}" type="presParOf" srcId="{8399AB9F-1DEE-4DFE-BB5F-FAF4A1BE1009}" destId="{4068D64B-ABB6-4B39-8F72-F94D4473AB96}" srcOrd="5" destOrd="0" presId="urn:microsoft.com/office/officeart/2005/8/layout/hierarchy5"/>
    <dgm:cxn modelId="{B66566C9-50EA-42AD-ACFF-26D8658BF839}" type="presParOf" srcId="{4068D64B-ABB6-4B39-8F72-F94D4473AB96}" destId="{25314B88-7E58-445D-ABF0-F4FA019C5E62}" srcOrd="0" destOrd="0" presId="urn:microsoft.com/office/officeart/2005/8/layout/hierarchy5"/>
    <dgm:cxn modelId="{25E5F2F3-3E24-49E8-8DFE-4C8C8FE1D58A}" type="presParOf" srcId="{4068D64B-ABB6-4B39-8F72-F94D4473AB96}" destId="{EF9D08FF-BB92-471D-899D-1C1A8536CA8A}" srcOrd="1" destOrd="0" presId="urn:microsoft.com/office/officeart/2005/8/layout/hierarchy5"/>
    <dgm:cxn modelId="{93FDF907-B845-4BF7-B1BC-64B7D82F68A9}" type="presParOf" srcId="{FAEAED1B-BA1B-4C09-9D66-FDF94C47575F}" destId="{492B0B61-7B71-42B7-A69A-C65179E49B2C}" srcOrd="2" destOrd="0" presId="urn:microsoft.com/office/officeart/2005/8/layout/hierarchy5"/>
    <dgm:cxn modelId="{B2926F05-D821-4087-A81F-3E0B5ED03E33}" type="presParOf" srcId="{492B0B61-7B71-42B7-A69A-C65179E49B2C}" destId="{43FD5E01-1166-413E-BF76-10AA8F154F97}" srcOrd="0" destOrd="0" presId="urn:microsoft.com/office/officeart/2005/8/layout/hierarchy5"/>
    <dgm:cxn modelId="{C33CDFC2-282C-46FF-8A97-E6BFE0F46237}" type="presParOf" srcId="{FAEAED1B-BA1B-4C09-9D66-FDF94C47575F}" destId="{ADD5AD41-52A9-4E29-97D9-40E6B71B63CD}" srcOrd="3" destOrd="0" presId="urn:microsoft.com/office/officeart/2005/8/layout/hierarchy5"/>
    <dgm:cxn modelId="{8BDAD21E-FD72-45CF-8096-9C117C8CC879}" type="presParOf" srcId="{ADD5AD41-52A9-4E29-97D9-40E6B71B63CD}" destId="{9DCB61E6-AEE6-4221-BB03-666E13031148}" srcOrd="0" destOrd="0" presId="urn:microsoft.com/office/officeart/2005/8/layout/hierarchy5"/>
    <dgm:cxn modelId="{4D00D227-AA7D-478F-A486-3D67B5F87493}" type="presParOf" srcId="{ADD5AD41-52A9-4E29-97D9-40E6B71B63CD}" destId="{2E730F3B-66A2-48EE-8367-4BA29F745331}" srcOrd="1" destOrd="0" presId="urn:microsoft.com/office/officeart/2005/8/layout/hierarchy5"/>
    <dgm:cxn modelId="{0C8C12D2-ACF5-484E-8167-3A30AB5CDA13}" type="presParOf" srcId="{4D324FEB-3765-487A-96F0-0839BC543307}" destId="{18F3463D-3B6B-42AB-BD9D-182786FC6BD7}"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DBF190C-02F8-4A67-A16E-925C6F9195D1}" type="doc">
      <dgm:prSet loTypeId="urn:microsoft.com/office/officeart/2005/8/layout/chevron1" loCatId="process" qsTypeId="urn:microsoft.com/office/officeart/2005/8/quickstyle/simple1" qsCatId="simple" csTypeId="urn:microsoft.com/office/officeart/2005/8/colors/accent1_2" csCatId="accent1" phldr="1"/>
      <dgm:spPr/>
    </dgm:pt>
    <dgm:pt modelId="{4F4D80CC-9D8A-436F-98E8-76AB29B177EF}">
      <dgm:prSet phldrT="[テキスト]"/>
      <dgm:spPr/>
      <dgm:t>
        <a:bodyPr/>
        <a:lstStyle/>
        <a:p>
          <a:r>
            <a:rPr kumimoji="1" lang="en-US" altLang="ja-JP" dirty="0"/>
            <a:t>Prepare a Base Model</a:t>
          </a:r>
          <a:endParaRPr kumimoji="1" lang="ja-JP" altLang="en-US" dirty="0"/>
        </a:p>
      </dgm:t>
    </dgm:pt>
    <dgm:pt modelId="{A8CEAB39-1025-4396-B0D3-AF88C7DB2698}" type="parTrans" cxnId="{C636CD95-2485-497E-95A1-0E3666012CA6}">
      <dgm:prSet/>
      <dgm:spPr/>
      <dgm:t>
        <a:bodyPr/>
        <a:lstStyle/>
        <a:p>
          <a:endParaRPr kumimoji="1" lang="ja-JP" altLang="en-US"/>
        </a:p>
      </dgm:t>
    </dgm:pt>
    <dgm:pt modelId="{EDC021D7-95A4-41C8-968F-1F7AD44688AA}" type="sibTrans" cxnId="{C636CD95-2485-497E-95A1-0E3666012CA6}">
      <dgm:prSet/>
      <dgm:spPr/>
      <dgm:t>
        <a:bodyPr/>
        <a:lstStyle/>
        <a:p>
          <a:endParaRPr kumimoji="1" lang="ja-JP" altLang="en-US"/>
        </a:p>
      </dgm:t>
    </dgm:pt>
    <dgm:pt modelId="{0411BCF6-50B0-43FE-9BAE-FCAFA461E605}">
      <dgm:prSet phldrT="[テキスト]"/>
      <dgm:spPr/>
      <dgm:t>
        <a:bodyPr/>
        <a:lstStyle/>
        <a:p>
          <a:r>
            <a:rPr kumimoji="1" lang="en-US" altLang="ja-JP" dirty="0"/>
            <a:t>Define Cost(Objective) Function</a:t>
          </a:r>
          <a:endParaRPr kumimoji="1" lang="ja-JP" altLang="en-US" dirty="0"/>
        </a:p>
      </dgm:t>
    </dgm:pt>
    <dgm:pt modelId="{597FEAAA-A06D-411E-BF77-28F7CF2E8DA6}" type="parTrans" cxnId="{EF992D1A-2367-49B5-822C-EEEAA597A7FC}">
      <dgm:prSet/>
      <dgm:spPr/>
      <dgm:t>
        <a:bodyPr/>
        <a:lstStyle/>
        <a:p>
          <a:endParaRPr kumimoji="1" lang="ja-JP" altLang="en-US"/>
        </a:p>
      </dgm:t>
    </dgm:pt>
    <dgm:pt modelId="{FBFF4318-8317-43DA-9F3A-721399A3BAA7}" type="sibTrans" cxnId="{EF992D1A-2367-49B5-822C-EEEAA597A7FC}">
      <dgm:prSet/>
      <dgm:spPr/>
      <dgm:t>
        <a:bodyPr/>
        <a:lstStyle/>
        <a:p>
          <a:endParaRPr kumimoji="1" lang="ja-JP" altLang="en-US"/>
        </a:p>
      </dgm:t>
    </dgm:pt>
    <dgm:pt modelId="{FA24BDED-A1CF-48FC-B0C0-BE8D1C9DC550}">
      <dgm:prSet phldrT="[テキスト]"/>
      <dgm:spPr/>
      <dgm:t>
        <a:bodyPr/>
        <a:lstStyle/>
        <a:p>
          <a:r>
            <a:rPr kumimoji="1" lang="en-US" altLang="ja-JP" dirty="0"/>
            <a:t>Solve Mathematical Optimization Problem</a:t>
          </a:r>
          <a:endParaRPr kumimoji="1" lang="ja-JP" altLang="en-US" dirty="0"/>
        </a:p>
      </dgm:t>
    </dgm:pt>
    <dgm:pt modelId="{04210439-7B40-46CC-9183-626A8D301CA2}" type="parTrans" cxnId="{70F61CDF-7D78-4205-9F9F-7CF69F5D4E60}">
      <dgm:prSet/>
      <dgm:spPr/>
      <dgm:t>
        <a:bodyPr/>
        <a:lstStyle/>
        <a:p>
          <a:endParaRPr kumimoji="1" lang="ja-JP" altLang="en-US"/>
        </a:p>
      </dgm:t>
    </dgm:pt>
    <dgm:pt modelId="{D2B14747-35B8-4669-B7A2-9A88BE2A637E}" type="sibTrans" cxnId="{70F61CDF-7D78-4205-9F9F-7CF69F5D4E60}">
      <dgm:prSet/>
      <dgm:spPr/>
      <dgm:t>
        <a:bodyPr/>
        <a:lstStyle/>
        <a:p>
          <a:endParaRPr kumimoji="1" lang="ja-JP" altLang="en-US"/>
        </a:p>
      </dgm:t>
    </dgm:pt>
    <dgm:pt modelId="{0CD3F40D-3DA7-493F-8EFF-5EFAF1277205}">
      <dgm:prSet phldrT="[テキスト]"/>
      <dgm:spPr/>
      <dgm:t>
        <a:bodyPr/>
        <a:lstStyle/>
        <a:p>
          <a:r>
            <a:rPr kumimoji="1" lang="en-US" altLang="ja-JP" dirty="0"/>
            <a:t>Implement it</a:t>
          </a:r>
          <a:endParaRPr kumimoji="1" lang="ja-JP" altLang="en-US" dirty="0"/>
        </a:p>
      </dgm:t>
    </dgm:pt>
    <dgm:pt modelId="{B3924318-6371-4AF9-8868-A100446527B9}" type="parTrans" cxnId="{998BA41D-29FE-44F5-95B5-46F4F98785FA}">
      <dgm:prSet/>
      <dgm:spPr/>
      <dgm:t>
        <a:bodyPr/>
        <a:lstStyle/>
        <a:p>
          <a:endParaRPr kumimoji="1" lang="ja-JP" altLang="en-US"/>
        </a:p>
      </dgm:t>
    </dgm:pt>
    <dgm:pt modelId="{80AC9A48-3BB9-49AF-AEB6-851E5CFA28A8}" type="sibTrans" cxnId="{998BA41D-29FE-44F5-95B5-46F4F98785FA}">
      <dgm:prSet/>
      <dgm:spPr/>
      <dgm:t>
        <a:bodyPr/>
        <a:lstStyle/>
        <a:p>
          <a:endParaRPr kumimoji="1" lang="ja-JP" altLang="en-US"/>
        </a:p>
      </dgm:t>
    </dgm:pt>
    <dgm:pt modelId="{5BD055A0-B778-4BE0-8CAA-8BD0DB336763}" type="pres">
      <dgm:prSet presAssocID="{0DBF190C-02F8-4A67-A16E-925C6F9195D1}" presName="Name0" presStyleCnt="0">
        <dgm:presLayoutVars>
          <dgm:dir/>
          <dgm:animLvl val="lvl"/>
          <dgm:resizeHandles val="exact"/>
        </dgm:presLayoutVars>
      </dgm:prSet>
      <dgm:spPr/>
    </dgm:pt>
    <dgm:pt modelId="{E1142C10-8E86-4051-B732-6305771FBB56}" type="pres">
      <dgm:prSet presAssocID="{4F4D80CC-9D8A-436F-98E8-76AB29B177EF}" presName="parTxOnly" presStyleLbl="node1" presStyleIdx="0" presStyleCnt="4">
        <dgm:presLayoutVars>
          <dgm:chMax val="0"/>
          <dgm:chPref val="0"/>
          <dgm:bulletEnabled val="1"/>
        </dgm:presLayoutVars>
      </dgm:prSet>
      <dgm:spPr/>
    </dgm:pt>
    <dgm:pt modelId="{4FBF2FDE-F99C-4147-9B6C-CA1C33E50EB7}" type="pres">
      <dgm:prSet presAssocID="{EDC021D7-95A4-41C8-968F-1F7AD44688AA}" presName="parTxOnlySpace" presStyleCnt="0"/>
      <dgm:spPr/>
    </dgm:pt>
    <dgm:pt modelId="{3A84A5EA-C5DD-430C-8174-C4E1541E5637}" type="pres">
      <dgm:prSet presAssocID="{0411BCF6-50B0-43FE-9BAE-FCAFA461E605}" presName="parTxOnly" presStyleLbl="node1" presStyleIdx="1" presStyleCnt="4">
        <dgm:presLayoutVars>
          <dgm:chMax val="0"/>
          <dgm:chPref val="0"/>
          <dgm:bulletEnabled val="1"/>
        </dgm:presLayoutVars>
      </dgm:prSet>
      <dgm:spPr/>
    </dgm:pt>
    <dgm:pt modelId="{73FB251B-3C7D-4A16-A14E-FC898861B9DE}" type="pres">
      <dgm:prSet presAssocID="{FBFF4318-8317-43DA-9F3A-721399A3BAA7}" presName="parTxOnlySpace" presStyleCnt="0"/>
      <dgm:spPr/>
    </dgm:pt>
    <dgm:pt modelId="{4323444A-3057-4114-A6C5-51AA6775C5E1}" type="pres">
      <dgm:prSet presAssocID="{FA24BDED-A1CF-48FC-B0C0-BE8D1C9DC550}" presName="parTxOnly" presStyleLbl="node1" presStyleIdx="2" presStyleCnt="4">
        <dgm:presLayoutVars>
          <dgm:chMax val="0"/>
          <dgm:chPref val="0"/>
          <dgm:bulletEnabled val="1"/>
        </dgm:presLayoutVars>
      </dgm:prSet>
      <dgm:spPr/>
    </dgm:pt>
    <dgm:pt modelId="{470C1E70-AFE9-41A8-B1FC-6916F0B09292}" type="pres">
      <dgm:prSet presAssocID="{D2B14747-35B8-4669-B7A2-9A88BE2A637E}" presName="parTxOnlySpace" presStyleCnt="0"/>
      <dgm:spPr/>
    </dgm:pt>
    <dgm:pt modelId="{A3943EF8-7BAE-4237-8907-46F90A59329E}" type="pres">
      <dgm:prSet presAssocID="{0CD3F40D-3DA7-493F-8EFF-5EFAF1277205}" presName="parTxOnly" presStyleLbl="node1" presStyleIdx="3" presStyleCnt="4">
        <dgm:presLayoutVars>
          <dgm:chMax val="0"/>
          <dgm:chPref val="0"/>
          <dgm:bulletEnabled val="1"/>
        </dgm:presLayoutVars>
      </dgm:prSet>
      <dgm:spPr/>
    </dgm:pt>
  </dgm:ptLst>
  <dgm:cxnLst>
    <dgm:cxn modelId="{71843104-8319-4BE9-85B6-181464F5C168}" type="presOf" srcId="{0411BCF6-50B0-43FE-9BAE-FCAFA461E605}" destId="{3A84A5EA-C5DD-430C-8174-C4E1541E5637}" srcOrd="0" destOrd="0" presId="urn:microsoft.com/office/officeart/2005/8/layout/chevron1"/>
    <dgm:cxn modelId="{EF992D1A-2367-49B5-822C-EEEAA597A7FC}" srcId="{0DBF190C-02F8-4A67-A16E-925C6F9195D1}" destId="{0411BCF6-50B0-43FE-9BAE-FCAFA461E605}" srcOrd="1" destOrd="0" parTransId="{597FEAAA-A06D-411E-BF77-28F7CF2E8DA6}" sibTransId="{FBFF4318-8317-43DA-9F3A-721399A3BAA7}"/>
    <dgm:cxn modelId="{998BA41D-29FE-44F5-95B5-46F4F98785FA}" srcId="{0DBF190C-02F8-4A67-A16E-925C6F9195D1}" destId="{0CD3F40D-3DA7-493F-8EFF-5EFAF1277205}" srcOrd="3" destOrd="0" parTransId="{B3924318-6371-4AF9-8868-A100446527B9}" sibTransId="{80AC9A48-3BB9-49AF-AEB6-851E5CFA28A8}"/>
    <dgm:cxn modelId="{301FB63B-7F90-4F3C-B81D-6F9221A8E94D}" type="presOf" srcId="{4F4D80CC-9D8A-436F-98E8-76AB29B177EF}" destId="{E1142C10-8E86-4051-B732-6305771FBB56}" srcOrd="0" destOrd="0" presId="urn:microsoft.com/office/officeart/2005/8/layout/chevron1"/>
    <dgm:cxn modelId="{1E754785-CD57-41CD-9214-C76F90B6B941}" type="presOf" srcId="{FA24BDED-A1CF-48FC-B0C0-BE8D1C9DC550}" destId="{4323444A-3057-4114-A6C5-51AA6775C5E1}" srcOrd="0" destOrd="0" presId="urn:microsoft.com/office/officeart/2005/8/layout/chevron1"/>
    <dgm:cxn modelId="{F2D17989-0B6C-46BB-AB53-4C20978875B4}" type="presOf" srcId="{0DBF190C-02F8-4A67-A16E-925C6F9195D1}" destId="{5BD055A0-B778-4BE0-8CAA-8BD0DB336763}" srcOrd="0" destOrd="0" presId="urn:microsoft.com/office/officeart/2005/8/layout/chevron1"/>
    <dgm:cxn modelId="{C636CD95-2485-497E-95A1-0E3666012CA6}" srcId="{0DBF190C-02F8-4A67-A16E-925C6F9195D1}" destId="{4F4D80CC-9D8A-436F-98E8-76AB29B177EF}" srcOrd="0" destOrd="0" parTransId="{A8CEAB39-1025-4396-B0D3-AF88C7DB2698}" sibTransId="{EDC021D7-95A4-41C8-968F-1F7AD44688AA}"/>
    <dgm:cxn modelId="{78A46FD4-1EB5-416F-AA21-28B1C89A5EDE}" type="presOf" srcId="{0CD3F40D-3DA7-493F-8EFF-5EFAF1277205}" destId="{A3943EF8-7BAE-4237-8907-46F90A59329E}" srcOrd="0" destOrd="0" presId="urn:microsoft.com/office/officeart/2005/8/layout/chevron1"/>
    <dgm:cxn modelId="{70F61CDF-7D78-4205-9F9F-7CF69F5D4E60}" srcId="{0DBF190C-02F8-4A67-A16E-925C6F9195D1}" destId="{FA24BDED-A1CF-48FC-B0C0-BE8D1C9DC550}" srcOrd="2" destOrd="0" parTransId="{04210439-7B40-46CC-9183-626A8D301CA2}" sibTransId="{D2B14747-35B8-4669-B7A2-9A88BE2A637E}"/>
    <dgm:cxn modelId="{ED6352AF-0325-4990-8723-71006801A99E}" type="presParOf" srcId="{5BD055A0-B778-4BE0-8CAA-8BD0DB336763}" destId="{E1142C10-8E86-4051-B732-6305771FBB56}" srcOrd="0" destOrd="0" presId="urn:microsoft.com/office/officeart/2005/8/layout/chevron1"/>
    <dgm:cxn modelId="{FF3EBDB7-87FA-4013-AF08-E1753B2FE58F}" type="presParOf" srcId="{5BD055A0-B778-4BE0-8CAA-8BD0DB336763}" destId="{4FBF2FDE-F99C-4147-9B6C-CA1C33E50EB7}" srcOrd="1" destOrd="0" presId="urn:microsoft.com/office/officeart/2005/8/layout/chevron1"/>
    <dgm:cxn modelId="{B8DFE893-178C-4B9D-B202-9521178C6823}" type="presParOf" srcId="{5BD055A0-B778-4BE0-8CAA-8BD0DB336763}" destId="{3A84A5EA-C5DD-430C-8174-C4E1541E5637}" srcOrd="2" destOrd="0" presId="urn:microsoft.com/office/officeart/2005/8/layout/chevron1"/>
    <dgm:cxn modelId="{7E673155-511F-4E80-AEA1-807D6748DFC3}" type="presParOf" srcId="{5BD055A0-B778-4BE0-8CAA-8BD0DB336763}" destId="{73FB251B-3C7D-4A16-A14E-FC898861B9DE}" srcOrd="3" destOrd="0" presId="urn:microsoft.com/office/officeart/2005/8/layout/chevron1"/>
    <dgm:cxn modelId="{BF90E51D-3B55-4C39-8A70-AAA0616E1D88}" type="presParOf" srcId="{5BD055A0-B778-4BE0-8CAA-8BD0DB336763}" destId="{4323444A-3057-4114-A6C5-51AA6775C5E1}" srcOrd="4" destOrd="0" presId="urn:microsoft.com/office/officeart/2005/8/layout/chevron1"/>
    <dgm:cxn modelId="{3C8080A8-1A6C-4D58-9110-F6DDC0005FC7}" type="presParOf" srcId="{5BD055A0-B778-4BE0-8CAA-8BD0DB336763}" destId="{470C1E70-AFE9-41A8-B1FC-6916F0B09292}" srcOrd="5" destOrd="0" presId="urn:microsoft.com/office/officeart/2005/8/layout/chevron1"/>
    <dgm:cxn modelId="{85CF29AA-8572-4068-AC98-4F1A71D26BF1}" type="presParOf" srcId="{5BD055A0-B778-4BE0-8CAA-8BD0DB336763}" destId="{A3943EF8-7BAE-4237-8907-46F90A59329E}"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142C10-8E86-4051-B732-6305771FBB56}">
      <dsp:nvSpPr>
        <dsp:cNvPr id="0" name=""/>
        <dsp:cNvSpPr/>
      </dsp:nvSpPr>
      <dsp:spPr>
        <a:xfrm>
          <a:off x="4877"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Prepare a Base Model</a:t>
          </a:r>
          <a:endParaRPr kumimoji="1" lang="ja-JP" altLang="en-US" sz="1400" kern="1200" dirty="0"/>
        </a:p>
      </dsp:txBody>
      <dsp:txXfrm>
        <a:off x="572760" y="1607785"/>
        <a:ext cx="1703651" cy="1135766"/>
      </dsp:txXfrm>
    </dsp:sp>
    <dsp:sp modelId="{3A84A5EA-C5DD-430C-8174-C4E1541E5637}">
      <dsp:nvSpPr>
        <dsp:cNvPr id="0" name=""/>
        <dsp:cNvSpPr/>
      </dsp:nvSpPr>
      <dsp:spPr>
        <a:xfrm>
          <a:off x="2560353"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Define Cost(Objective) Function</a:t>
          </a:r>
          <a:endParaRPr kumimoji="1" lang="ja-JP" altLang="en-US" sz="1400" kern="1200" dirty="0"/>
        </a:p>
      </dsp:txBody>
      <dsp:txXfrm>
        <a:off x="3128236" y="1607785"/>
        <a:ext cx="1703651" cy="1135766"/>
      </dsp:txXfrm>
    </dsp:sp>
    <dsp:sp modelId="{4323444A-3057-4114-A6C5-51AA6775C5E1}">
      <dsp:nvSpPr>
        <dsp:cNvPr id="0" name=""/>
        <dsp:cNvSpPr/>
      </dsp:nvSpPr>
      <dsp:spPr>
        <a:xfrm>
          <a:off x="5115829"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Solve Mathematical Optimization Problem</a:t>
          </a:r>
          <a:endParaRPr kumimoji="1" lang="ja-JP" altLang="en-US" sz="1400" kern="1200" dirty="0"/>
        </a:p>
      </dsp:txBody>
      <dsp:txXfrm>
        <a:off x="5683712" y="1607785"/>
        <a:ext cx="1703651" cy="1135766"/>
      </dsp:txXfrm>
    </dsp:sp>
    <dsp:sp modelId="{A3943EF8-7BAE-4237-8907-46F90A59329E}">
      <dsp:nvSpPr>
        <dsp:cNvPr id="0" name=""/>
        <dsp:cNvSpPr/>
      </dsp:nvSpPr>
      <dsp:spPr>
        <a:xfrm>
          <a:off x="7671304"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Implement it</a:t>
          </a:r>
          <a:endParaRPr kumimoji="1" lang="ja-JP" altLang="en-US" sz="1400" kern="1200" dirty="0"/>
        </a:p>
      </dsp:txBody>
      <dsp:txXfrm>
        <a:off x="8239187" y="1607785"/>
        <a:ext cx="1703651" cy="11357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142C10-8E86-4051-B732-6305771FBB56}">
      <dsp:nvSpPr>
        <dsp:cNvPr id="0" name=""/>
        <dsp:cNvSpPr/>
      </dsp:nvSpPr>
      <dsp:spPr>
        <a:xfrm>
          <a:off x="4877"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Prepare a Base Model</a:t>
          </a:r>
          <a:endParaRPr kumimoji="1" lang="ja-JP" altLang="en-US" sz="1400" kern="1200" dirty="0"/>
        </a:p>
      </dsp:txBody>
      <dsp:txXfrm>
        <a:off x="572760" y="1607785"/>
        <a:ext cx="1703651" cy="1135766"/>
      </dsp:txXfrm>
    </dsp:sp>
    <dsp:sp modelId="{3A84A5EA-C5DD-430C-8174-C4E1541E5637}">
      <dsp:nvSpPr>
        <dsp:cNvPr id="0" name=""/>
        <dsp:cNvSpPr/>
      </dsp:nvSpPr>
      <dsp:spPr>
        <a:xfrm>
          <a:off x="2560353"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Define Cost(Objective) Function</a:t>
          </a:r>
          <a:endParaRPr kumimoji="1" lang="ja-JP" altLang="en-US" sz="1400" kern="1200" dirty="0"/>
        </a:p>
      </dsp:txBody>
      <dsp:txXfrm>
        <a:off x="3128236" y="1607785"/>
        <a:ext cx="1703651" cy="1135766"/>
      </dsp:txXfrm>
    </dsp:sp>
    <dsp:sp modelId="{4323444A-3057-4114-A6C5-51AA6775C5E1}">
      <dsp:nvSpPr>
        <dsp:cNvPr id="0" name=""/>
        <dsp:cNvSpPr/>
      </dsp:nvSpPr>
      <dsp:spPr>
        <a:xfrm>
          <a:off x="5115829"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Solve Mathematical Optimization Problem</a:t>
          </a:r>
          <a:endParaRPr kumimoji="1" lang="ja-JP" altLang="en-US" sz="1400" kern="1200" dirty="0"/>
        </a:p>
      </dsp:txBody>
      <dsp:txXfrm>
        <a:off x="5683712" y="1607785"/>
        <a:ext cx="1703651" cy="1135766"/>
      </dsp:txXfrm>
    </dsp:sp>
    <dsp:sp modelId="{A3943EF8-7BAE-4237-8907-46F90A59329E}">
      <dsp:nvSpPr>
        <dsp:cNvPr id="0" name=""/>
        <dsp:cNvSpPr/>
      </dsp:nvSpPr>
      <dsp:spPr>
        <a:xfrm>
          <a:off x="7671304"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Implement it</a:t>
          </a:r>
          <a:endParaRPr kumimoji="1" lang="ja-JP" altLang="en-US" sz="1400" kern="1200" dirty="0"/>
        </a:p>
      </dsp:txBody>
      <dsp:txXfrm>
        <a:off x="8239187" y="1607785"/>
        <a:ext cx="1703651" cy="11357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142C10-8E86-4051-B732-6305771FBB56}">
      <dsp:nvSpPr>
        <dsp:cNvPr id="0" name=""/>
        <dsp:cNvSpPr/>
      </dsp:nvSpPr>
      <dsp:spPr>
        <a:xfrm>
          <a:off x="4877"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Prepare a Base Model</a:t>
          </a:r>
          <a:endParaRPr kumimoji="1" lang="ja-JP" altLang="en-US" sz="1400" kern="1200" dirty="0"/>
        </a:p>
      </dsp:txBody>
      <dsp:txXfrm>
        <a:off x="572760" y="1607785"/>
        <a:ext cx="1703651" cy="1135766"/>
      </dsp:txXfrm>
    </dsp:sp>
    <dsp:sp modelId="{3A84A5EA-C5DD-430C-8174-C4E1541E5637}">
      <dsp:nvSpPr>
        <dsp:cNvPr id="0" name=""/>
        <dsp:cNvSpPr/>
      </dsp:nvSpPr>
      <dsp:spPr>
        <a:xfrm>
          <a:off x="2560353"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Define Cost(Objective) Function</a:t>
          </a:r>
          <a:endParaRPr kumimoji="1" lang="ja-JP" altLang="en-US" sz="1400" kern="1200" dirty="0"/>
        </a:p>
      </dsp:txBody>
      <dsp:txXfrm>
        <a:off x="3128236" y="1607785"/>
        <a:ext cx="1703651" cy="1135766"/>
      </dsp:txXfrm>
    </dsp:sp>
    <dsp:sp modelId="{4323444A-3057-4114-A6C5-51AA6775C5E1}">
      <dsp:nvSpPr>
        <dsp:cNvPr id="0" name=""/>
        <dsp:cNvSpPr/>
      </dsp:nvSpPr>
      <dsp:spPr>
        <a:xfrm>
          <a:off x="5115829"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Solve Mathematical Optimization Problem</a:t>
          </a:r>
          <a:endParaRPr kumimoji="1" lang="ja-JP" altLang="en-US" sz="1400" kern="1200" dirty="0"/>
        </a:p>
      </dsp:txBody>
      <dsp:txXfrm>
        <a:off x="5683712" y="1607785"/>
        <a:ext cx="1703651" cy="1135766"/>
      </dsp:txXfrm>
    </dsp:sp>
    <dsp:sp modelId="{A3943EF8-7BAE-4237-8907-46F90A59329E}">
      <dsp:nvSpPr>
        <dsp:cNvPr id="0" name=""/>
        <dsp:cNvSpPr/>
      </dsp:nvSpPr>
      <dsp:spPr>
        <a:xfrm>
          <a:off x="7671304"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Implement it</a:t>
          </a:r>
          <a:endParaRPr kumimoji="1" lang="ja-JP" altLang="en-US" sz="1400" kern="1200" dirty="0"/>
        </a:p>
      </dsp:txBody>
      <dsp:txXfrm>
        <a:off x="8239187" y="1607785"/>
        <a:ext cx="1703651" cy="113576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B25694-BFEF-4B71-8519-AE5ADE94D398}">
      <dsp:nvSpPr>
        <dsp:cNvPr id="0" name=""/>
        <dsp:cNvSpPr/>
      </dsp:nvSpPr>
      <dsp:spPr>
        <a:xfrm>
          <a:off x="3968" y="2755470"/>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Mathematical optimization</a:t>
          </a:r>
          <a:endParaRPr kumimoji="1" lang="ja-JP" altLang="en-US" sz="1400" kern="1200" dirty="0"/>
        </a:p>
      </dsp:txBody>
      <dsp:txXfrm>
        <a:off x="21985" y="2773487"/>
        <a:ext cx="1194278" cy="579122"/>
      </dsp:txXfrm>
    </dsp:sp>
    <dsp:sp modelId="{6762D2CC-8BD0-48C6-9E20-3840A4BC9FC8}">
      <dsp:nvSpPr>
        <dsp:cNvPr id="0" name=""/>
        <dsp:cNvSpPr/>
      </dsp:nvSpPr>
      <dsp:spPr>
        <a:xfrm rot="19457599">
          <a:off x="1177316" y="2875973"/>
          <a:ext cx="606053" cy="20434"/>
        </a:xfrm>
        <a:custGeom>
          <a:avLst/>
          <a:gdLst/>
          <a:ahLst/>
          <a:cxnLst/>
          <a:rect l="0" t="0" r="0" b="0"/>
          <a:pathLst>
            <a:path>
              <a:moveTo>
                <a:pt x="0" y="10217"/>
              </a:moveTo>
              <a:lnTo>
                <a:pt x="606053" y="10217"/>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1465192" y="2871039"/>
        <a:ext cx="30302" cy="30302"/>
      </dsp:txXfrm>
    </dsp:sp>
    <dsp:sp modelId="{4A570933-6EEA-4ED4-B32C-BFD4100705FA}">
      <dsp:nvSpPr>
        <dsp:cNvPr id="0" name=""/>
        <dsp:cNvSpPr/>
      </dsp:nvSpPr>
      <dsp:spPr>
        <a:xfrm>
          <a:off x="1726406" y="2401755"/>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Convex optimization</a:t>
          </a:r>
          <a:endParaRPr kumimoji="1" lang="ja-JP" altLang="en-US" sz="1400" kern="1200" dirty="0"/>
        </a:p>
      </dsp:txBody>
      <dsp:txXfrm>
        <a:off x="1744423" y="2419772"/>
        <a:ext cx="1194278" cy="579122"/>
      </dsp:txXfrm>
    </dsp:sp>
    <dsp:sp modelId="{524E3A5D-27B5-41B8-9DE4-DE065A748A89}">
      <dsp:nvSpPr>
        <dsp:cNvPr id="0" name=""/>
        <dsp:cNvSpPr/>
      </dsp:nvSpPr>
      <dsp:spPr>
        <a:xfrm rot="19457599">
          <a:off x="2899754" y="2522258"/>
          <a:ext cx="606053" cy="20434"/>
        </a:xfrm>
        <a:custGeom>
          <a:avLst/>
          <a:gdLst/>
          <a:ahLst/>
          <a:cxnLst/>
          <a:rect l="0" t="0" r="0" b="0"/>
          <a:pathLst>
            <a:path>
              <a:moveTo>
                <a:pt x="0" y="10217"/>
              </a:moveTo>
              <a:lnTo>
                <a:pt x="606053" y="10217"/>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3187629" y="2517324"/>
        <a:ext cx="30302" cy="30302"/>
      </dsp:txXfrm>
    </dsp:sp>
    <dsp:sp modelId="{D60279D4-2722-46A2-80BB-3C3EB0E11E1E}">
      <dsp:nvSpPr>
        <dsp:cNvPr id="0" name=""/>
        <dsp:cNvSpPr/>
      </dsp:nvSpPr>
      <dsp:spPr>
        <a:xfrm>
          <a:off x="3448843" y="2048040"/>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Analytical</a:t>
          </a:r>
          <a:endParaRPr kumimoji="1" lang="ja-JP" altLang="en-US" sz="1400" kern="1200" dirty="0"/>
        </a:p>
      </dsp:txBody>
      <dsp:txXfrm>
        <a:off x="3466860" y="2066057"/>
        <a:ext cx="1194278" cy="579122"/>
      </dsp:txXfrm>
    </dsp:sp>
    <dsp:sp modelId="{BFA6B731-CCF1-401D-9FC2-AF327EB862C7}">
      <dsp:nvSpPr>
        <dsp:cNvPr id="0" name=""/>
        <dsp:cNvSpPr/>
      </dsp:nvSpPr>
      <dsp:spPr>
        <a:xfrm rot="2142401">
          <a:off x="2899754" y="2875973"/>
          <a:ext cx="606053" cy="20434"/>
        </a:xfrm>
        <a:custGeom>
          <a:avLst/>
          <a:gdLst/>
          <a:ahLst/>
          <a:cxnLst/>
          <a:rect l="0" t="0" r="0" b="0"/>
          <a:pathLst>
            <a:path>
              <a:moveTo>
                <a:pt x="0" y="10217"/>
              </a:moveTo>
              <a:lnTo>
                <a:pt x="606053" y="10217"/>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3187629" y="2871039"/>
        <a:ext cx="30302" cy="30302"/>
      </dsp:txXfrm>
    </dsp:sp>
    <dsp:sp modelId="{264519B7-F141-4160-A70C-0105C6E7CEAE}">
      <dsp:nvSpPr>
        <dsp:cNvPr id="0" name=""/>
        <dsp:cNvSpPr/>
      </dsp:nvSpPr>
      <dsp:spPr>
        <a:xfrm>
          <a:off x="3448843" y="2755470"/>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Iterative</a:t>
          </a:r>
          <a:endParaRPr kumimoji="1" lang="ja-JP" altLang="en-US" sz="1400" kern="1200" dirty="0"/>
        </a:p>
      </dsp:txBody>
      <dsp:txXfrm>
        <a:off x="3466860" y="2773487"/>
        <a:ext cx="1194278" cy="579122"/>
      </dsp:txXfrm>
    </dsp:sp>
    <dsp:sp modelId="{A1CD4CC5-F820-4FBC-A391-860D3B6CD5B1}">
      <dsp:nvSpPr>
        <dsp:cNvPr id="0" name=""/>
        <dsp:cNvSpPr/>
      </dsp:nvSpPr>
      <dsp:spPr>
        <a:xfrm rot="18289469">
          <a:off x="4494334" y="2699116"/>
          <a:ext cx="861767" cy="20434"/>
        </a:xfrm>
        <a:custGeom>
          <a:avLst/>
          <a:gdLst/>
          <a:ahLst/>
          <a:cxnLst/>
          <a:rect l="0" t="0" r="0" b="0"/>
          <a:pathLst>
            <a:path>
              <a:moveTo>
                <a:pt x="0" y="10217"/>
              </a:moveTo>
              <a:lnTo>
                <a:pt x="861767" y="10217"/>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4903674" y="2687789"/>
        <a:ext cx="43088" cy="43088"/>
      </dsp:txXfrm>
    </dsp:sp>
    <dsp:sp modelId="{2860366B-6735-4C7B-AB66-9D5F30F351B9}">
      <dsp:nvSpPr>
        <dsp:cNvPr id="0" name=""/>
        <dsp:cNvSpPr/>
      </dsp:nvSpPr>
      <dsp:spPr>
        <a:xfrm>
          <a:off x="5171281" y="2048040"/>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Gradient descent</a:t>
          </a:r>
          <a:endParaRPr kumimoji="1" lang="ja-JP" altLang="en-US" sz="1400" kern="1200" dirty="0"/>
        </a:p>
      </dsp:txBody>
      <dsp:txXfrm>
        <a:off x="5189298" y="2066057"/>
        <a:ext cx="1194278" cy="579122"/>
      </dsp:txXfrm>
    </dsp:sp>
    <dsp:sp modelId="{14EEC6F4-3822-4FD3-B151-BEF6B24825F1}">
      <dsp:nvSpPr>
        <dsp:cNvPr id="0" name=""/>
        <dsp:cNvSpPr/>
      </dsp:nvSpPr>
      <dsp:spPr>
        <a:xfrm rot="18289469">
          <a:off x="6216772" y="1991686"/>
          <a:ext cx="861767" cy="20434"/>
        </a:xfrm>
        <a:custGeom>
          <a:avLst/>
          <a:gdLst/>
          <a:ahLst/>
          <a:cxnLst/>
          <a:rect l="0" t="0" r="0" b="0"/>
          <a:pathLst>
            <a:path>
              <a:moveTo>
                <a:pt x="0" y="10217"/>
              </a:moveTo>
              <a:lnTo>
                <a:pt x="861767" y="10217"/>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6626112" y="1980359"/>
        <a:ext cx="43088" cy="43088"/>
      </dsp:txXfrm>
    </dsp:sp>
    <dsp:sp modelId="{DD847BA8-8ADE-457A-ACDA-BAD2A81F1C7F}">
      <dsp:nvSpPr>
        <dsp:cNvPr id="0" name=""/>
        <dsp:cNvSpPr/>
      </dsp:nvSpPr>
      <dsp:spPr>
        <a:xfrm>
          <a:off x="6893718" y="1340610"/>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Momentum</a:t>
          </a:r>
          <a:endParaRPr kumimoji="1" lang="ja-JP" altLang="en-US" sz="1400" kern="1200" dirty="0"/>
        </a:p>
      </dsp:txBody>
      <dsp:txXfrm>
        <a:off x="6911735" y="1358627"/>
        <a:ext cx="1194278" cy="579122"/>
      </dsp:txXfrm>
    </dsp:sp>
    <dsp:sp modelId="{C4B78D54-E5A1-4496-B65C-C763CC86C77D}">
      <dsp:nvSpPr>
        <dsp:cNvPr id="0" name=""/>
        <dsp:cNvSpPr/>
      </dsp:nvSpPr>
      <dsp:spPr>
        <a:xfrm>
          <a:off x="6401593" y="2345401"/>
          <a:ext cx="492125" cy="20434"/>
        </a:xfrm>
        <a:custGeom>
          <a:avLst/>
          <a:gdLst/>
          <a:ahLst/>
          <a:cxnLst/>
          <a:rect l="0" t="0" r="0" b="0"/>
          <a:pathLst>
            <a:path>
              <a:moveTo>
                <a:pt x="0" y="10217"/>
              </a:moveTo>
              <a:lnTo>
                <a:pt x="492125" y="10217"/>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6635353" y="2343315"/>
        <a:ext cx="24606" cy="24606"/>
      </dsp:txXfrm>
    </dsp:sp>
    <dsp:sp modelId="{7FFB1BD1-BEC3-4097-AFE2-75109AAA802B}">
      <dsp:nvSpPr>
        <dsp:cNvPr id="0" name=""/>
        <dsp:cNvSpPr/>
      </dsp:nvSpPr>
      <dsp:spPr>
        <a:xfrm>
          <a:off x="6893718" y="2048040"/>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err="1"/>
            <a:t>Adagrad</a:t>
          </a:r>
          <a:endParaRPr kumimoji="1" lang="ja-JP" altLang="en-US" sz="1400" kern="1200" dirty="0"/>
        </a:p>
      </dsp:txBody>
      <dsp:txXfrm>
        <a:off x="6911735" y="2066057"/>
        <a:ext cx="1194278" cy="579122"/>
      </dsp:txXfrm>
    </dsp:sp>
    <dsp:sp modelId="{39E423C9-5769-45CC-8576-99475CBBFE80}">
      <dsp:nvSpPr>
        <dsp:cNvPr id="0" name=""/>
        <dsp:cNvSpPr/>
      </dsp:nvSpPr>
      <dsp:spPr>
        <a:xfrm rot="3310531">
          <a:off x="6216772" y="2699116"/>
          <a:ext cx="861767" cy="20434"/>
        </a:xfrm>
        <a:custGeom>
          <a:avLst/>
          <a:gdLst/>
          <a:ahLst/>
          <a:cxnLst/>
          <a:rect l="0" t="0" r="0" b="0"/>
          <a:pathLst>
            <a:path>
              <a:moveTo>
                <a:pt x="0" y="10217"/>
              </a:moveTo>
              <a:lnTo>
                <a:pt x="861767" y="10217"/>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6626112" y="2687789"/>
        <a:ext cx="43088" cy="43088"/>
      </dsp:txXfrm>
    </dsp:sp>
    <dsp:sp modelId="{F03BDDFE-4C22-408C-88FC-9DFF40F6B588}">
      <dsp:nvSpPr>
        <dsp:cNvPr id="0" name=""/>
        <dsp:cNvSpPr/>
      </dsp:nvSpPr>
      <dsp:spPr>
        <a:xfrm>
          <a:off x="6893718" y="2755470"/>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a:t>
          </a:r>
          <a:endParaRPr kumimoji="1" lang="ja-JP" altLang="en-US" sz="1400" kern="1200" dirty="0"/>
        </a:p>
      </dsp:txBody>
      <dsp:txXfrm>
        <a:off x="6911735" y="2773487"/>
        <a:ext cx="1194278" cy="579122"/>
      </dsp:txXfrm>
    </dsp:sp>
    <dsp:sp modelId="{51DA155C-2A0E-4EB4-B4C6-43627FEC531D}">
      <dsp:nvSpPr>
        <dsp:cNvPr id="0" name=""/>
        <dsp:cNvSpPr/>
      </dsp:nvSpPr>
      <dsp:spPr>
        <a:xfrm>
          <a:off x="4679156" y="3052831"/>
          <a:ext cx="492125" cy="20434"/>
        </a:xfrm>
        <a:custGeom>
          <a:avLst/>
          <a:gdLst/>
          <a:ahLst/>
          <a:cxnLst/>
          <a:rect l="0" t="0" r="0" b="0"/>
          <a:pathLst>
            <a:path>
              <a:moveTo>
                <a:pt x="0" y="10217"/>
              </a:moveTo>
              <a:lnTo>
                <a:pt x="492125" y="10217"/>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4912915" y="3050745"/>
        <a:ext cx="24606" cy="24606"/>
      </dsp:txXfrm>
    </dsp:sp>
    <dsp:sp modelId="{4D7E5751-9FEB-4BC1-9E24-D1728EA4CB65}">
      <dsp:nvSpPr>
        <dsp:cNvPr id="0" name=""/>
        <dsp:cNvSpPr/>
      </dsp:nvSpPr>
      <dsp:spPr>
        <a:xfrm>
          <a:off x="5171281" y="2755470"/>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Newton’s method</a:t>
          </a:r>
          <a:endParaRPr kumimoji="1" lang="ja-JP" altLang="en-US" sz="1400" kern="1200" dirty="0"/>
        </a:p>
      </dsp:txBody>
      <dsp:txXfrm>
        <a:off x="5189298" y="2773487"/>
        <a:ext cx="1194278" cy="579122"/>
      </dsp:txXfrm>
    </dsp:sp>
    <dsp:sp modelId="{6A99FC5D-9D05-4BC5-B67B-BC6863A4D3FF}">
      <dsp:nvSpPr>
        <dsp:cNvPr id="0" name=""/>
        <dsp:cNvSpPr/>
      </dsp:nvSpPr>
      <dsp:spPr>
        <a:xfrm rot="3310531">
          <a:off x="4494334" y="3406545"/>
          <a:ext cx="861767" cy="20434"/>
        </a:xfrm>
        <a:custGeom>
          <a:avLst/>
          <a:gdLst/>
          <a:ahLst/>
          <a:cxnLst/>
          <a:rect l="0" t="0" r="0" b="0"/>
          <a:pathLst>
            <a:path>
              <a:moveTo>
                <a:pt x="0" y="10217"/>
              </a:moveTo>
              <a:lnTo>
                <a:pt x="861767" y="10217"/>
              </a:lnTo>
            </a:path>
          </a:pathLst>
        </a:custGeom>
        <a:noFill/>
        <a:ln w="12700" cap="flat" cmpd="sng" algn="ctr">
          <a:solidFill>
            <a:schemeClr val="dk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4903674" y="3395219"/>
        <a:ext cx="43088" cy="43088"/>
      </dsp:txXfrm>
    </dsp:sp>
    <dsp:sp modelId="{25314B88-7E58-445D-ABF0-F4FA019C5E62}">
      <dsp:nvSpPr>
        <dsp:cNvPr id="0" name=""/>
        <dsp:cNvSpPr/>
      </dsp:nvSpPr>
      <dsp:spPr>
        <a:xfrm>
          <a:off x="5171281" y="3462899"/>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a:t>
          </a:r>
          <a:endParaRPr kumimoji="1" lang="ja-JP" altLang="en-US" sz="1400" kern="1200" dirty="0"/>
        </a:p>
      </dsp:txBody>
      <dsp:txXfrm>
        <a:off x="5189298" y="3480916"/>
        <a:ext cx="1194278" cy="579122"/>
      </dsp:txXfrm>
    </dsp:sp>
    <dsp:sp modelId="{492B0B61-7B71-42B7-A69A-C65179E49B2C}">
      <dsp:nvSpPr>
        <dsp:cNvPr id="0" name=""/>
        <dsp:cNvSpPr/>
      </dsp:nvSpPr>
      <dsp:spPr>
        <a:xfrm rot="2142401">
          <a:off x="1177316" y="3229688"/>
          <a:ext cx="606053" cy="20434"/>
        </a:xfrm>
        <a:custGeom>
          <a:avLst/>
          <a:gdLst/>
          <a:ahLst/>
          <a:cxnLst/>
          <a:rect l="0" t="0" r="0" b="0"/>
          <a:pathLst>
            <a:path>
              <a:moveTo>
                <a:pt x="0" y="10217"/>
              </a:moveTo>
              <a:lnTo>
                <a:pt x="606053" y="10217"/>
              </a:lnTo>
            </a:path>
          </a:pathLst>
        </a:custGeom>
        <a:noFill/>
        <a:ln w="12700" cap="flat" cmpd="sng" algn="ctr">
          <a:solidFill>
            <a:schemeClr val="dk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kumimoji="1" lang="ja-JP" altLang="en-US" sz="500" kern="1200"/>
        </a:p>
      </dsp:txBody>
      <dsp:txXfrm>
        <a:off x="1465192" y="3224754"/>
        <a:ext cx="30302" cy="30302"/>
      </dsp:txXfrm>
    </dsp:sp>
    <dsp:sp modelId="{9DCB61E6-AEE6-4221-BB03-666E13031148}">
      <dsp:nvSpPr>
        <dsp:cNvPr id="0" name=""/>
        <dsp:cNvSpPr/>
      </dsp:nvSpPr>
      <dsp:spPr>
        <a:xfrm>
          <a:off x="1726406" y="3109185"/>
          <a:ext cx="1230312" cy="615156"/>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a:t>
          </a:r>
          <a:endParaRPr kumimoji="1" lang="ja-JP" altLang="en-US" sz="1400" kern="1200" dirty="0"/>
        </a:p>
      </dsp:txBody>
      <dsp:txXfrm>
        <a:off x="1744423" y="3127202"/>
        <a:ext cx="1194278" cy="57912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142C10-8E86-4051-B732-6305771FBB56}">
      <dsp:nvSpPr>
        <dsp:cNvPr id="0" name=""/>
        <dsp:cNvSpPr/>
      </dsp:nvSpPr>
      <dsp:spPr>
        <a:xfrm>
          <a:off x="4877"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Prepare a Base Model</a:t>
          </a:r>
          <a:endParaRPr kumimoji="1" lang="ja-JP" altLang="en-US" sz="1400" kern="1200" dirty="0"/>
        </a:p>
      </dsp:txBody>
      <dsp:txXfrm>
        <a:off x="572760" y="1607785"/>
        <a:ext cx="1703651" cy="1135766"/>
      </dsp:txXfrm>
    </dsp:sp>
    <dsp:sp modelId="{3A84A5EA-C5DD-430C-8174-C4E1541E5637}">
      <dsp:nvSpPr>
        <dsp:cNvPr id="0" name=""/>
        <dsp:cNvSpPr/>
      </dsp:nvSpPr>
      <dsp:spPr>
        <a:xfrm>
          <a:off x="2560353"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Define Cost(Objective) Function</a:t>
          </a:r>
          <a:endParaRPr kumimoji="1" lang="ja-JP" altLang="en-US" sz="1400" kern="1200" dirty="0"/>
        </a:p>
      </dsp:txBody>
      <dsp:txXfrm>
        <a:off x="3128236" y="1607785"/>
        <a:ext cx="1703651" cy="1135766"/>
      </dsp:txXfrm>
    </dsp:sp>
    <dsp:sp modelId="{4323444A-3057-4114-A6C5-51AA6775C5E1}">
      <dsp:nvSpPr>
        <dsp:cNvPr id="0" name=""/>
        <dsp:cNvSpPr/>
      </dsp:nvSpPr>
      <dsp:spPr>
        <a:xfrm>
          <a:off x="5115829"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Solve Mathematical Optimization Problem</a:t>
          </a:r>
          <a:endParaRPr kumimoji="1" lang="ja-JP" altLang="en-US" sz="1400" kern="1200" dirty="0"/>
        </a:p>
      </dsp:txBody>
      <dsp:txXfrm>
        <a:off x="5683712" y="1607785"/>
        <a:ext cx="1703651" cy="1135766"/>
      </dsp:txXfrm>
    </dsp:sp>
    <dsp:sp modelId="{A3943EF8-7BAE-4237-8907-46F90A59329E}">
      <dsp:nvSpPr>
        <dsp:cNvPr id="0" name=""/>
        <dsp:cNvSpPr/>
      </dsp:nvSpPr>
      <dsp:spPr>
        <a:xfrm>
          <a:off x="7671304" y="1607785"/>
          <a:ext cx="2839417" cy="113576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kumimoji="1" lang="en-US" altLang="ja-JP" sz="1400" kern="1200" dirty="0"/>
            <a:t>Implement it</a:t>
          </a:r>
          <a:endParaRPr kumimoji="1" lang="ja-JP" altLang="en-US" sz="1400" kern="1200" dirty="0"/>
        </a:p>
      </dsp:txBody>
      <dsp:txXfrm>
        <a:off x="8239187" y="1607785"/>
        <a:ext cx="1703651" cy="113576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16:21:28.896"/>
    </inkml:context>
    <inkml:brush xml:id="br0">
      <inkml:brushProperty name="width" value="0.05" units="cm"/>
      <inkml:brushProperty name="height" value="0.05" units="cm"/>
      <inkml:brushProperty name="color" value="#E71224"/>
    </inkml:brush>
  </inkml:definitions>
  <inkml:trace contextRef="#ctx0" brushRef="#br0">0 4967 24575,'0'-544'0,"2"501"0,3 0 0,12-59 0,-14 88 0,1-1 0,1 0 0,0 0 0,1 1 0,0-1 0,1 1 0,1 1 0,0 0 0,1 0 0,11-13 0,18-17 0,48-43 0,-47 50 0,80-80 0,-5-4 0,120-166 0,-224 270 0,1 0 0,1 1 0,0 0 0,1 1 0,0 0 0,1 1 0,1 1 0,0 0 0,29-17 0,15-3 0,68-51 0,37-21 0,-37 37 0,267-155 0,65-46 0,-32 55 0,-306 155 0,135-43 0,3-2 0,-39-1 0,121-51 0,-48 46 0,254-109 0,-489 194 0,1 3 0,89-21 0,60-20 0,370-194 0,-512 225 0,126-39 0,-49 21 0,192-85 0,-262 104 0,112-65 0,-61 28 0,266-121 0,-172 100 0,-49 22 0,-121 48 0,62-15 0,-3 2 0,119-39-1365,-186 58-5461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14:03:53.511"/>
    </inkml:context>
    <inkml:brush xml:id="br0">
      <inkml:brushProperty name="width" value="0.05" units="cm"/>
      <inkml:brushProperty name="height" value="0.05" units="cm"/>
      <inkml:brushProperty name="color" value="#E71224"/>
    </inkml:brush>
  </inkml:definitions>
  <inkml:trace contextRef="#ctx0" brushRef="#br0">1 0 24575,'2'3'0,"0"1"0,1-1 0,-1 0 0,1-1 0,0 1 0,0 0 0,0-1 0,0 0 0,1 1 0,-1-1 0,0-1 0,1 1 0,7 2 0,-5 0 0,18 8 0,-6-4 0,0 2 0,-1 0 0,0 1 0,25 22 0,8 0 0,-45-31 0,0 0 0,-1 0 0,0 1 0,1-1 0,-1 1 0,0 0 0,0 0 0,-1 0 0,1 0 0,-1 1 0,1 0 0,-1 0 0,0 0 0,0 0 0,-1 0 0,1 0 0,-1 1 0,0-1 0,0 1 0,1 7 0,3 10 0,0 0 0,2 0 0,0-1 0,1 1 0,2-2 0,0 1 0,1-2 0,18 25 0,-1-7 0,-13-17 0,0 0 0,-2 1 0,0 1 0,-1 0 0,18 44 0,-20-38 0,1-1 0,2 0 0,16 25 0,23 46 0,-38-68 0,-3 1 0,0 1 0,-2 0 0,9 53 0,-4-23-1365,-10-44-5461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14:03:54.341"/>
    </inkml:context>
    <inkml:brush xml:id="br0">
      <inkml:brushProperty name="width" value="0.05" units="cm"/>
      <inkml:brushProperty name="height" value="0.05" units="cm"/>
      <inkml:brushProperty name="color" value="#E71224"/>
    </inkml:brush>
  </inkml:definitions>
  <inkml:trace contextRef="#ctx0" brushRef="#br0">0 170 24575,'0'-5'0,"5"-1"0,1-4 0,-1-5 0,0-4 0,2 1 0,1-1 0,-1-2 0,-2-1 0,3 3 0,0 4-8191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14:03:55.408"/>
    </inkml:context>
    <inkml:brush xml:id="br0">
      <inkml:brushProperty name="width" value="0.05" units="cm"/>
      <inkml:brushProperty name="height" value="0.05" units="cm"/>
      <inkml:brushProperty name="color" value="#E71224"/>
    </inkml:brush>
  </inkml:definitions>
  <inkml:trace contextRef="#ctx0" brushRef="#br0">255 147 24575,'-5'-5'0,"-5"-1"0,-6 0 0,-5 2 0,2-4 0,-1 0 0,3-3 0,1 0 0,2-2 0,-5-4 0,-4 1 0,-2 0 0,-2 1 0,4 4-8191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16:22:54.473"/>
    </inkml:context>
    <inkml:brush xml:id="br0">
      <inkml:brushProperty name="width" value="0.05" units="cm"/>
      <inkml:brushProperty name="height" value="0.05" units="cm"/>
      <inkml:brushProperty name="color" value="#E71224"/>
    </inkml:brush>
  </inkml:definitions>
  <inkml:trace contextRef="#ctx0" brushRef="#br0">1 4642 24575,'-1'-11'0,"1"-1"0,1 0 0,0 0 0,1 1 0,0-1 0,1 1 0,0-1 0,1 1 0,0 0 0,1 1 0,0-1 0,0 1 0,1-1 0,1 2 0,-1-1 0,2 1 0,14-15 0,184-175 0,-83 82 0,-63 60 0,-2-2 0,-3-3 0,50-73 0,-86 107 0,2 1 0,2 1 0,0 0 0,1 2 0,45-34 0,149-87 0,17-13 0,-123 74 0,163-92 0,165-97 0,-289 168 0,84-50 0,75-29 0,-172 99 0,-21 11 0,91-61 0,-76 56 0,-82 51 0,45-33 0,-85 52 0,-1 0 0,1 0 0,-2-1 0,1 0 0,6-11 0,-8 10 0,0 2 0,1-1 0,0 1 0,1 0 0,0 0 0,11-7 0,559-350 0,-544 349 0,0 1 0,73-22 0,-23 10 0,13-10 0,-1-5 0,-2-3 0,89-61 0,118-70 0,-123 97 0,-118 55 0,-1-2 0,77-48 0,-107 58 0,0 2 0,1 1 0,1 2 0,0 1 0,34-7 0,5-3 0,-50 14 0,258-89 0,-212 69 0,9-2 0,-2-3 0,-1-3 0,120-79 0,-181 106 0,0 1 0,0 0 0,0 1 0,1 0 0,0 1 0,0 1 0,0 0 0,1 0 0,22-2 0,8 3 0,74 2 0,-28 2 0,275-37 0,-128 7 0,-172 20 0,0-2 0,76-23 0,-100 26 0,0 2 0,0 2 0,0 2 0,1 1 0,42 5 0,12-1 0,589-3 0,-664 2 0,1 0 0,-1 2 0,0 0 0,0 1 0,28 11 0,-23-7 0,0-1 0,46 7 0,-6-11 0,-53-4 0,-1-1 0,0 2 0,0 0 0,1 0 0,-1 2 0,0-1 0,0 1 0,-1 1 0,1 0 0,-1 1 0,1 0 0,13 9 0,46 35 0,2-3 0,1-3 0,82 33 0,-105-53 0,0 2 0,85 57 0,-113-68 0,0 0 0,1-2 0,0-1 0,1-2 0,0 0 0,35 7 0,45 18 0,-86-27 0,0 2 0,0 0 0,-1 1 0,-1 1 0,1 1 0,-2 1 0,0 0 0,0 1 0,-1 0 0,-1 1 0,0 1 0,-1 1 0,11 19 0,33 41 0,4-3 0,76 74 0,155 120 0,-216-197 0,122 145 0,39 103 0,-157-191 0,76 164 0,-61-106 0,210 351 0,-57-102 0,-187-313 0,24 37 0,-32-91 0,-41-56 0,-1 1 0,-1 0 0,0 0 0,9 18 0,7 19-1365,-16-29-5461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16:29:02.003"/>
    </inkml:context>
    <inkml:brush xml:id="br0">
      <inkml:brushProperty name="width" value="0.05" units="cm"/>
      <inkml:brushProperty name="height" value="0.05" units="cm"/>
      <inkml:brushProperty name="color" value="#E71224"/>
    </inkml:brush>
  </inkml:definitions>
  <inkml:trace contextRef="#ctx0" brushRef="#br0">10215 4637 24575,'-10'-9'0,"-1"1"0,-1 0 0,1 1 0,-1 0 0,-17-6 0,-12-8 0,19 9 0,0-1 0,1-1 0,1-1 0,0-1 0,1 0 0,1-2 0,0 0 0,2-1 0,0-1 0,1 0 0,1-1 0,1-1 0,1 0 0,-10-26 0,-9-19 0,-2 1 0,-55-78 0,77 124 0,0 0 0,2 0 0,0-1 0,1 0 0,1-1 0,1 1 0,1-1 0,1-1 0,1 1 0,1-1 0,1 1 0,3-41 0,-2 45 0,1 2 0,0-1 0,-2 1 0,0-1 0,-1 1 0,-6-28 0,-36-80 0,-94-187 0,69 165 0,22 22 0,39 96 0,-2 1 0,0 0 0,-2 1 0,-1 0 0,-31-46 0,35 61 0,-18-23 0,-39-65 0,59 86 0,0 0 0,2-1 0,-1 1 0,2-1 0,0 0 0,0-1 0,1 1 0,1 0 0,0-17 0,2 17 0,0 1 0,0-1 0,-1 1 0,-1-1 0,0 1 0,-1 0 0,-1 0 0,0 0 0,0 0 0,-1 1 0,-1-1 0,-13-20 0,-91-107 0,45 60 0,-96-159 0,99 140 0,-1 17 0,47 64 0,1-1 0,1-1 0,0 0 0,-16-34 0,16 21 0,5 11 0,0 1 0,-1 0 0,-1 0 0,-1 1 0,-1 1 0,-21-26 0,-81-62 0,-9-11 0,87 82 0,-2 1 0,0 3 0,-65-41 0,-28-22 0,121 85 0,-10-8 0,0 1 0,-1 1 0,-1 1 0,-1 1 0,-34-15 0,-141-38 0,43 16 0,38 9 0,3-5 0,1-6 0,-125-77 0,221 118 0,-1 1 0,0 1 0,-1 0 0,0 2 0,0 1 0,-1 0 0,1 1 0,-2 1 0,1 1 0,0 1 0,-40 0 0,12 0 0,1-1 0,-86-21 0,84 14 0,0 3 0,-67-4 0,-657 11 0,351 4 0,375-5 0,0 3 0,0 2 0,0 2 0,1 2 0,0 2 0,-64 21 0,-389 176 0,478-196 0,-33 10 0,-1-1 0,-59 10 0,57-16 0,-97 37 0,139-41 0,0-1 0,1 2 0,1 0 0,-25 22 0,-20 14 0,-208 118 0,54-26 0,171-107 0,27-19 0,1-1 0,-2-1 0,1-1 0,-1 0 0,-1 0 0,-20 6 0,7-5 0,-70 20 0,3 4 0,0 4 0,-91 52 0,-206 171 0,250-170 0,51-34 0,-377 227 0,384-232 0,24-15 0,-98 75 0,152-105 0,1-1 0,0 0 0,1 1 0,0 1 0,0-1 0,0 1 0,1 0 0,0 0 0,0 0 0,1 1 0,1 0 0,-1 0 0,1 0 0,0 0 0,1 0 0,0 1 0,1-1 0,0 1 0,1 17 0,-1-20 0,0 1 0,0 0 0,-1 0 0,0-1 0,0 1 0,-1-1 0,0 0 0,0 0 0,-1 0 0,1 0 0,-2 0 0,1-1 0,-1 0 0,0 0 0,-10 10 0,-9 13 0,10-8 0,0 1 0,-15 33 0,3-7 0,21-36 0,0-1 0,1 1 0,0 0 0,1 1 0,0-1 0,-1 25 0,2-24 0,0 1 0,0 0 0,-1-1 0,-1 0 0,-9 23 0,-44 60 0,46-82 0,0 1 0,2 0 0,0 1 0,0 0 0,2 1 0,0-1 0,1 1 0,1 1 0,0-1 0,1 1 0,-1 18 0,4-5 0,-2-1 0,-1 0 0,-1-1 0,-1 1 0,-18 48 0,14-49 0,8-22 0,0 0 0,0 0 0,-1-1 0,0 1 0,0-1 0,0 0 0,-1 0 0,-6 8 0,5-7 0,0-1 0,0 1 0,1-1 0,0 1 0,0 1 0,0-1 0,1 0 0,0 1 0,-3 14 0,2 0 0,2 1 0,-1 25 0,2-26 0,-1 1 0,-7 34 0,7-39 16,0 1-1,1-1 0,1 0 1,0 1-1,2-1 0,6 33 1,3 42-1489,-11-65-5353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00:49:27.879"/>
    </inkml:context>
    <inkml:brush xml:id="br0">
      <inkml:brushProperty name="width" value="0.05" units="cm"/>
      <inkml:brushProperty name="height" value="0.05" units="cm"/>
      <inkml:brushProperty name="color" value="#E71224"/>
    </inkml:brush>
  </inkml:definitions>
  <inkml:trace contextRef="#ctx0" brushRef="#br0">1 918 24575,'0'-4'0,"1"0"0,0 0 0,0-1 0,0 1 0,0 0 0,1 0 0,-1 1 0,1-1 0,0 0 0,0 0 0,1 1 0,4-6 0,40-41 0,-26 30 0,116-134 0,72-73 0,-196 216 0,-1-1 0,0 0 0,-1 0 0,0-2 0,-1 1 0,-1-1 0,0-1 0,0 0 0,5-16 0,-5 11 0,0 1 0,1 0 0,1 1 0,1 0 0,0 1 0,2 0 0,27-27 0,-26 32-151,0 2-1,1 0 0,0 0 0,0 2 1,1 0-1,0 0 0,1 2 1,28-7-1,-25 9-6674</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00:49:34.139"/>
    </inkml:context>
    <inkml:brush xml:id="br0">
      <inkml:brushProperty name="width" value="0.05" units="cm"/>
      <inkml:brushProperty name="height" value="0.05" units="cm"/>
      <inkml:brushProperty name="color" value="#E71224"/>
    </inkml:brush>
  </inkml:definitions>
  <inkml:trace contextRef="#ctx0" brushRef="#br0">18 1434 24575,'0'-3'0,"0"0"0,-1 0 0,1 0 0,-1 0 0,0 1 0,0-1 0,0 0 0,0 1 0,-2-4 0,2 4 0,0 0 0,0 0 0,0 0 0,0 0 0,0 0 0,1 0 0,-1 0 0,0 0 0,1 0 0,0 0 0,0 0 0,-1 0 0,1-1 0,1 1 0,-1 0 0,0 0 0,0 0 0,1 0 0,-1 0 0,2-4 0,6-7 0,-1 0 0,2 0 0,-1 1 0,2 1 0,0-1 0,0 1 0,16-12 0,33-39 0,-29 23 0,3-5 0,70-71 0,-53 65 0,-30 29 0,0 1 0,2 0 0,0 2 0,43-28 0,-11 13 0,94-77 0,-137 101 0,113-84 0,43-29 0,-107 78 0,-45 34 0,0 0 0,-1-1 0,0 0 0,0-1 0,-1-1 0,-1 0 0,0-1 0,12-20 0,-10 13 0,1 1 0,1 0 0,1 1 0,1 1 0,20-17 0,-11 10 0,33-38 0,-54 56-227,1 1-1,0 0 1,0 0-1,1 0 1,14-8-1,-7 6-6598</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00:49:40.467"/>
    </inkml:context>
    <inkml:brush xml:id="br0">
      <inkml:brushProperty name="width" value="0.05" units="cm"/>
      <inkml:brushProperty name="height" value="0.05" units="cm"/>
      <inkml:brushProperty name="color" value="#E71224"/>
    </inkml:brush>
  </inkml:definitions>
  <inkml:trace contextRef="#ctx0" brushRef="#br0">19 0 24575,'-1'0'0,"0"0"0,1 1 0,-1-1 0,0 0 0,0 1 0,0-1 0,0 0 0,0 1 0,0-1 0,1 1 0,-1-1 0,0 1 0,0 0 0,1-1 0,-1 1 0,0 0 0,1-1 0,-1 1 0,1 0 0,-1 0 0,1 0 0,-1-1 0,1 1 0,-1 0 0,1 0 0,0 0 0,0 0 0,-1 0 0,1 0 0,0 0 0,0 0 0,0 0 0,0 0 0,0 0 0,0-1 0,0 1 0,1 2 0,7 35 0,1-18 0,1 0 0,0 0 0,2-1 0,0-1 0,1 0 0,1 0 0,27 26 0,-30-34 0,-2-1 0,1 2 0,-1-1 0,-1 1 0,0 1 0,8 14 0,36 79 0,-40-78 0,-4-6 0,0 0 0,-2 0 0,6 35 0,2 11 0,7-18 0,-17-42 0,0 1 0,0 0 0,-1 0 0,0 0 0,3 17 0,-1 0 0,1 0 0,1-1 0,11 25 0,3 9 0,-1-4 0,-12-33 0,-1-1 0,9 42 0,-12-44 0,0 0 0,1-1 0,1 1 0,0-1 0,2 0 0,11 19 0,39 100 0,-36-74 0,-17-46 0,1-1 0,13 29 0,-15-35 0,0-1 0,-1 1 0,0 0 0,-1 0 0,3 18 0,-4-17 0,1-1 0,0 0 0,0 0 0,1 1 0,0-2 0,6 11 0,4 6 0,0 1 0,-1 0 0,-2 0 0,-1 1 0,-1 1 0,-1-1 0,5 41 0,-10-57 0,1 0 0,0-1 0,1 1 0,0-1 0,6 13 0,13 34 0,-18-45-114,0 0 1,1 0-1,0-1 0,1 0 0,0 0 1,1 0-1,0-1 0,1 0 0,0 0 1,0-1-1,12 7 0,-8-5-6712</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00:49:41.300"/>
    </inkml:context>
    <inkml:brush xml:id="br0">
      <inkml:brushProperty name="width" value="0.05" units="cm"/>
      <inkml:brushProperty name="height" value="0.05" units="cm"/>
      <inkml:brushProperty name="color" value="#E71224"/>
    </inkml:brush>
  </inkml:definitions>
  <inkml:trace contextRef="#ctx0" brushRef="#br0">0 1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00:52:12.560"/>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6T00:52:13.109"/>
    </inkml:context>
    <inkml:brush xml:id="br0">
      <inkml:brushProperty name="width" value="0.05" units="cm"/>
      <inkml:brushProperty name="height" value="0.05" units="cm"/>
      <inkml:brushProperty name="color" value="#E71224"/>
    </inkml:brush>
  </inkml:definitions>
  <inkml:trace contextRef="#ctx0" brushRef="#br0">1 0 24575</inkml:trace>
</inkml:ink>
</file>

<file path=ppt/media/image1.png>
</file>

<file path=ppt/media/image10.png>
</file>

<file path=ppt/media/image11.png>
</file>

<file path=ppt/media/image12.png>
</file>

<file path=ppt/media/image120.png>
</file>

<file path=ppt/media/image13.png>
</file>

<file path=ppt/media/image14.png>
</file>

<file path=ppt/media/image15.png>
</file>

<file path=ppt/media/image150.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20.png>
</file>

<file path=ppt/media/image23.png>
</file>

<file path=ppt/media/image230.png>
</file>

<file path=ppt/media/image24.png>
</file>

<file path=ppt/media/image240.png>
</file>

<file path=ppt/media/image25.png>
</file>

<file path=ppt/media/image26.png>
</file>

<file path=ppt/media/image27.png>
</file>

<file path=ppt/media/image28.png>
</file>

<file path=ppt/media/image29.png>
</file>

<file path=ppt/media/image3.png>
</file>

<file path=ppt/media/image30.png>
</file>

<file path=ppt/media/image300.png>
</file>

<file path=ppt/media/image31.png>
</file>

<file path=ppt/media/image32.png>
</file>

<file path=ppt/media/image33.png>
</file>

<file path=ppt/media/image330.png>
</file>

<file path=ppt/media/image34.png>
</file>

<file path=ppt/media/image35.png>
</file>

<file path=ppt/media/image36.png>
</file>

<file path=ppt/media/image360.png>
</file>

<file path=ppt/media/image37.png>
</file>

<file path=ppt/media/image370.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eg>
</file>

<file path=ppt/media/image50.png>
</file>

<file path=ppt/media/image51.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35ADA0-E4B2-4A92-B35A-C8B107BD1967}" type="datetimeFigureOut">
              <a:rPr kumimoji="1" lang="ja-JP" altLang="en-US" smtClean="0"/>
              <a:t>2023/3/17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C27C49-115F-4CB9-907F-7076DCCDEA62}" type="slidenum">
              <a:rPr kumimoji="1" lang="ja-JP" altLang="en-US" smtClean="0"/>
              <a:t>‹#›</a:t>
            </a:fld>
            <a:endParaRPr kumimoji="1" lang="ja-JP" altLang="en-US"/>
          </a:p>
        </p:txBody>
      </p:sp>
    </p:spTree>
    <p:extLst>
      <p:ext uri="{BB962C8B-B14F-4D97-AF65-F5344CB8AC3E}">
        <p14:creationId xmlns:p14="http://schemas.microsoft.com/office/powerpoint/2010/main" val="76982230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There are two stages in supervised machine learning.</a:t>
            </a:r>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to an existing data that shows the relationship between feature/s (patients’ status) and label (patients’ feature diabetes progression)</a:t>
            </a:r>
            <a:endParaRPr kumimoji="1" lang="ja-JP" altLang="en-US" sz="1200" dirty="0"/>
          </a:p>
          <a:p>
            <a:endParaRPr kumimoji="1" lang="ja-JP" altLang="en-US" dirty="0"/>
          </a:p>
        </p:txBody>
      </p:sp>
      <p:sp>
        <p:nvSpPr>
          <p:cNvPr id="4" name="スライド番号プレースホルダー 3"/>
          <p:cNvSpPr>
            <a:spLocks noGrp="1"/>
          </p:cNvSpPr>
          <p:nvPr>
            <p:ph type="sldNum" sz="quarter" idx="5"/>
          </p:nvPr>
        </p:nvSpPr>
        <p:spPr/>
        <p:txBody>
          <a:bodyPr/>
          <a:lstStyle/>
          <a:p>
            <a:fld id="{AFC27C49-115F-4CB9-907F-7076DCCDEA62}" type="slidenum">
              <a:rPr kumimoji="1" lang="ja-JP" altLang="en-US" smtClean="0"/>
              <a:t>6</a:t>
            </a:fld>
            <a:endParaRPr kumimoji="1" lang="ja-JP" altLang="en-US"/>
          </a:p>
        </p:txBody>
      </p:sp>
    </p:spTree>
    <p:extLst>
      <p:ext uri="{BB962C8B-B14F-4D97-AF65-F5344CB8AC3E}">
        <p14:creationId xmlns:p14="http://schemas.microsoft.com/office/powerpoint/2010/main" val="29183571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1. We assume that the data points (blue dots) represent the TRUE relationship between BMI and diabetes progression</a:t>
            </a:r>
          </a:p>
          <a:p>
            <a:r>
              <a:rPr kumimoji="1" lang="en-US" altLang="ja-JP" dirty="0"/>
              <a:t>2. Lines represent possible models of this relationship.</a:t>
            </a:r>
            <a:endParaRPr lang="en-US" altLang="ja-JP" dirty="0">
              <a:sym typeface="Wingdings" panose="05000000000000000000" pitchFamily="2" charset="2"/>
            </a:endParaRPr>
          </a:p>
          <a:p>
            <a:r>
              <a:rPr lang="en-US" altLang="ja-JP" dirty="0"/>
              <a:t>3. There are infinitely many lines…</a:t>
            </a:r>
          </a:p>
          <a:p>
            <a:r>
              <a:rPr kumimoji="1" lang="en-US" altLang="ja-JP" dirty="0"/>
              <a:t>Some of them seems to be </a:t>
            </a:r>
            <a:r>
              <a:rPr lang="en-US" altLang="ja-JP" dirty="0"/>
              <a:t>representing the true relationship better (i.e. a better fit / model)</a:t>
            </a:r>
            <a:endParaRPr lang="en-US" altLang="ja-JP" dirty="0">
              <a:sym typeface="Wingdings" panose="05000000000000000000" pitchFamily="2" charset="2"/>
            </a:endParaRPr>
          </a:p>
          <a:p>
            <a:r>
              <a:rPr lang="en-US" altLang="ja-JP" dirty="0">
                <a:sym typeface="Wingdings" panose="05000000000000000000" pitchFamily="2" charset="2"/>
              </a:rPr>
              <a:t>4. To answer this question, we need a number that objectively and technically ranks each line to find the best line</a:t>
            </a:r>
            <a:endParaRPr kumimoji="1" lang="ja-JP" altLang="en-US" dirty="0"/>
          </a:p>
        </p:txBody>
      </p:sp>
      <p:sp>
        <p:nvSpPr>
          <p:cNvPr id="4" name="スライド番号プレースホルダー 3"/>
          <p:cNvSpPr>
            <a:spLocks noGrp="1"/>
          </p:cNvSpPr>
          <p:nvPr>
            <p:ph type="sldNum" sz="quarter" idx="5"/>
          </p:nvPr>
        </p:nvSpPr>
        <p:spPr/>
        <p:txBody>
          <a:bodyPr/>
          <a:lstStyle/>
          <a:p>
            <a:fld id="{AFC27C49-115F-4CB9-907F-7076DCCDEA62}" type="slidenum">
              <a:rPr kumimoji="1" lang="ja-JP" altLang="en-US" smtClean="0"/>
              <a:t>16</a:t>
            </a:fld>
            <a:endParaRPr kumimoji="1" lang="ja-JP" altLang="en-US"/>
          </a:p>
        </p:txBody>
      </p:sp>
    </p:spTree>
    <p:extLst>
      <p:ext uri="{BB962C8B-B14F-4D97-AF65-F5344CB8AC3E}">
        <p14:creationId xmlns:p14="http://schemas.microsoft.com/office/powerpoint/2010/main" val="3013762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FC27C49-115F-4CB9-907F-7076DCCDEA62}" type="slidenum">
              <a:rPr kumimoji="1" lang="ja-JP" altLang="en-US" smtClean="0"/>
              <a:t>17</a:t>
            </a:fld>
            <a:endParaRPr kumimoji="1" lang="ja-JP" altLang="en-US"/>
          </a:p>
        </p:txBody>
      </p:sp>
    </p:spTree>
    <p:extLst>
      <p:ext uri="{BB962C8B-B14F-4D97-AF65-F5344CB8AC3E}">
        <p14:creationId xmlns:p14="http://schemas.microsoft.com/office/powerpoint/2010/main" val="11783830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FC27C49-115F-4CB9-907F-7076DCCDEA62}" type="slidenum">
              <a:rPr kumimoji="1" lang="ja-JP" altLang="en-US" smtClean="0"/>
              <a:t>18</a:t>
            </a:fld>
            <a:endParaRPr kumimoji="1" lang="ja-JP" altLang="en-US"/>
          </a:p>
        </p:txBody>
      </p:sp>
    </p:spTree>
    <p:extLst>
      <p:ext uri="{BB962C8B-B14F-4D97-AF65-F5344CB8AC3E}">
        <p14:creationId xmlns:p14="http://schemas.microsoft.com/office/powerpoint/2010/main" val="827500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342900" indent="-342900">
              <a:buAutoNum type="arabicPeriod"/>
            </a:pPr>
            <a:r>
              <a:rPr kumimoji="1" lang="en-US" altLang="ja-JP" dirty="0"/>
              <a:t>For each data point, calculate the difference between its y value and predicted y (by model) </a:t>
            </a:r>
            <a:r>
              <a:rPr kumimoji="1" lang="en-US" altLang="ja-JP" dirty="0">
                <a:sym typeface="Wingdings" panose="05000000000000000000" pitchFamily="2" charset="2"/>
              </a:rPr>
              <a:t> </a:t>
            </a:r>
            <a:r>
              <a:rPr kumimoji="1" lang="en-US" altLang="ja-JP" dirty="0">
                <a:solidFill>
                  <a:srgbClr val="FFC000"/>
                </a:solidFill>
                <a:sym typeface="Wingdings" panose="05000000000000000000" pitchFamily="2" charset="2"/>
              </a:rPr>
              <a:t>the yellow ones</a:t>
            </a:r>
            <a:endParaRPr kumimoji="1" lang="en-US" altLang="ja-JP" dirty="0">
              <a:solidFill>
                <a:srgbClr val="FFC000"/>
              </a:solidFill>
            </a:endParaRPr>
          </a:p>
          <a:p>
            <a:pPr marL="342900" indent="-342900">
              <a:buAutoNum type="arabicPeriod"/>
            </a:pPr>
            <a:endParaRPr kumimoji="1" lang="en-US" altLang="ja-JP" dirty="0"/>
          </a:p>
          <a:p>
            <a:pPr marL="342900" indent="-342900">
              <a:buAutoNum type="arabicPeriod"/>
            </a:pPr>
            <a:r>
              <a:rPr kumimoji="1" lang="en-US" altLang="ja-JP" dirty="0"/>
              <a:t>square each of them (to ignore +/-)</a:t>
            </a:r>
          </a:p>
          <a:p>
            <a:pPr marL="342900" indent="-342900">
              <a:buAutoNum type="arabicPeriod"/>
            </a:pPr>
            <a:endParaRPr kumimoji="1" lang="en-US" altLang="ja-JP" dirty="0"/>
          </a:p>
          <a:p>
            <a:pPr marL="342900" indent="-342900">
              <a:buAutoNum type="arabicPeriod"/>
            </a:pPr>
            <a:r>
              <a:rPr lang="en-US" altLang="ja-JP" dirty="0"/>
              <a:t>Calculate the sum</a:t>
            </a:r>
          </a:p>
          <a:p>
            <a:pPr marL="342900" indent="-342900">
              <a:buAutoNum type="arabicPeriod"/>
            </a:pPr>
            <a:endParaRPr lang="en-US" altLang="ja-JP" dirty="0"/>
          </a:p>
          <a:p>
            <a:pPr marL="342900" indent="-342900">
              <a:buAutoNum type="arabicPeriod"/>
            </a:pPr>
            <a:r>
              <a:rPr kumimoji="1" lang="en-US" altLang="ja-JP" dirty="0"/>
              <a:t>Divide by N (to get average)</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AFC27C49-115F-4CB9-907F-7076DCCDEA62}" type="slidenum">
              <a:rPr kumimoji="1" lang="ja-JP" altLang="en-US" smtClean="0"/>
              <a:t>20</a:t>
            </a:fld>
            <a:endParaRPr kumimoji="1" lang="ja-JP" altLang="en-US"/>
          </a:p>
        </p:txBody>
      </p:sp>
    </p:spTree>
    <p:extLst>
      <p:ext uri="{BB962C8B-B14F-4D97-AF65-F5344CB8AC3E}">
        <p14:creationId xmlns:p14="http://schemas.microsoft.com/office/powerpoint/2010/main" val="4241479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The answer is 1 and 4. When we fit a line to a data using an appropriate loss function, there are usually three cases in terms of the value of loss function: </a:t>
            </a:r>
          </a:p>
          <a:p>
            <a:endParaRPr lang="en-US" altLang="ja-JP" dirty="0"/>
          </a:p>
          <a:p>
            <a:r>
              <a:rPr kumimoji="1" lang="en-US" altLang="ja-JP" dirty="0"/>
              <a:t>1) large value of loss function (which is unwanted) because weights are too big compared to optimum one, </a:t>
            </a:r>
          </a:p>
          <a:p>
            <a:r>
              <a:rPr kumimoji="1" lang="en-US" altLang="ja-JP" dirty="0"/>
              <a:t>2) large residuals because weights are too small compared to optimum one, </a:t>
            </a:r>
          </a:p>
          <a:p>
            <a:r>
              <a:rPr kumimoji="1" lang="en-US" altLang="ja-JP" dirty="0"/>
              <a:t>3) the smallest residual because </a:t>
            </a:r>
            <a:r>
              <a:rPr lang="en-US" altLang="ja-JP" dirty="0"/>
              <a:t>the weights represent the true data the best.</a:t>
            </a:r>
          </a:p>
          <a:p>
            <a:endParaRPr kumimoji="1" lang="en-US" altLang="ja-JP" dirty="0"/>
          </a:p>
          <a:p>
            <a:r>
              <a:rPr kumimoji="1" lang="en-US" altLang="ja-JP" dirty="0"/>
              <a:t>The nature of th</a:t>
            </a:r>
            <a:r>
              <a:rPr lang="en-US" altLang="ja-JP" dirty="0"/>
              <a:t>e problem implies that a function should look like a cone where loss can be big in two ways and there is only one global minimum between them.</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AFC27C49-115F-4CB9-907F-7076DCCDEA62}" type="slidenum">
              <a:rPr kumimoji="1" lang="ja-JP" altLang="en-US" smtClean="0"/>
              <a:t>31</a:t>
            </a:fld>
            <a:endParaRPr kumimoji="1" lang="ja-JP" altLang="en-US"/>
          </a:p>
        </p:txBody>
      </p:sp>
    </p:spTree>
    <p:extLst>
      <p:ext uri="{BB962C8B-B14F-4D97-AF65-F5344CB8AC3E}">
        <p14:creationId xmlns:p14="http://schemas.microsoft.com/office/powerpoint/2010/main" val="32392175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FC27C49-115F-4CB9-907F-7076DCCDEA62}" type="slidenum">
              <a:rPr kumimoji="1" lang="ja-JP" altLang="en-US" smtClean="0"/>
              <a:t>42</a:t>
            </a:fld>
            <a:endParaRPr kumimoji="1" lang="ja-JP" altLang="en-US"/>
          </a:p>
        </p:txBody>
      </p:sp>
    </p:spTree>
    <p:extLst>
      <p:ext uri="{BB962C8B-B14F-4D97-AF65-F5344CB8AC3E}">
        <p14:creationId xmlns:p14="http://schemas.microsoft.com/office/powerpoint/2010/main" val="126680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FC27C49-115F-4CB9-907F-7076DCCDEA62}" type="slidenum">
              <a:rPr kumimoji="1" lang="ja-JP" altLang="en-US" smtClean="0"/>
              <a:t>46</a:t>
            </a:fld>
            <a:endParaRPr kumimoji="1" lang="ja-JP" altLang="en-US"/>
          </a:p>
        </p:txBody>
      </p:sp>
    </p:spTree>
    <p:extLst>
      <p:ext uri="{BB962C8B-B14F-4D97-AF65-F5344CB8AC3E}">
        <p14:creationId xmlns:p14="http://schemas.microsoft.com/office/powerpoint/2010/main" val="2507257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At first glance, it might seem that using iterative approach doesn’t make sense because it seems slow (with all the updates)</a:t>
            </a:r>
          </a:p>
          <a:p>
            <a:r>
              <a:rPr lang="en-US" altLang="ja-JP" dirty="0"/>
              <a:t>However, in many cases, iterative approach is faster. This is because the analytical approach always require an inverse matrix.</a:t>
            </a:r>
          </a:p>
          <a:p>
            <a:r>
              <a:rPr kumimoji="1" lang="en-US" altLang="ja-JP" dirty="0"/>
              <a:t>If you’ve taken MAT1841, I think you have experience in calculating inverse matrix by hands and feeling it so annoying. </a:t>
            </a:r>
            <a:r>
              <a:rPr lang="en-US" altLang="ja-JP" dirty="0"/>
              <a:t>Even with the fastest inverse matrix algorithm, it’s still O(n^3) to solve n*n matrix.</a:t>
            </a:r>
          </a:p>
          <a:p>
            <a:r>
              <a:rPr kumimoji="1" lang="en-US" altLang="ja-JP" dirty="0"/>
              <a:t>Also, the analytical approach requires O(n^2) space complexity, which is huge, especially when you have millions of data points.</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AFC27C49-115F-4CB9-907F-7076DCCDEA62}" type="slidenum">
              <a:rPr kumimoji="1" lang="ja-JP" altLang="en-US" smtClean="0"/>
              <a:t>47</a:t>
            </a:fld>
            <a:endParaRPr kumimoji="1" lang="ja-JP" altLang="en-US"/>
          </a:p>
        </p:txBody>
      </p:sp>
    </p:spTree>
    <p:extLst>
      <p:ext uri="{BB962C8B-B14F-4D97-AF65-F5344CB8AC3E}">
        <p14:creationId xmlns:p14="http://schemas.microsoft.com/office/powerpoint/2010/main" val="2998737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EA19373-88AB-C3FC-AFDF-293071CDA2F5}"/>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A2C587EB-A72B-60DD-E702-3BDCC06150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CACC2F1B-2CAE-C049-9670-D4CDC4735F93}"/>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5" name="フッター プレースホルダー 4">
            <a:extLst>
              <a:ext uri="{FF2B5EF4-FFF2-40B4-BE49-F238E27FC236}">
                <a16:creationId xmlns:a16="http://schemas.microsoft.com/office/drawing/2014/main" id="{C8DB4398-42B8-BE02-3264-BAD297CE6CE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3F16DF2-BC2C-B51D-CCD1-6CA476FB3AB0}"/>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2589994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C8E736-4B97-BA60-472B-813B7875727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85E43CB-79F2-87DC-43EF-1564E7ACE1D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4451716-8DB5-E228-19C1-9C059449AE8D}"/>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5" name="フッター プレースホルダー 4">
            <a:extLst>
              <a:ext uri="{FF2B5EF4-FFF2-40B4-BE49-F238E27FC236}">
                <a16:creationId xmlns:a16="http://schemas.microsoft.com/office/drawing/2014/main" id="{1E88DA16-0C8D-D58E-B37E-218F42E1ECF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D63C465-D6F2-6840-F041-EB3CD2563852}"/>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2234514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FD0B2F2D-A221-5FDA-6C3A-88C331820D8D}"/>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01909F6-0FC5-7401-1E52-0A0E45234C33}"/>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0B232AC-847F-1A4C-C3F3-5E6D5746BBCC}"/>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5" name="フッター プレースホルダー 4">
            <a:extLst>
              <a:ext uri="{FF2B5EF4-FFF2-40B4-BE49-F238E27FC236}">
                <a16:creationId xmlns:a16="http://schemas.microsoft.com/office/drawing/2014/main" id="{A73CEB8F-0AE4-A3D7-A1C7-526DD5C0C3F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3CB819E-0C39-3999-385B-7577EA2FDFDD}"/>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814003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6E10FE4-66C1-CB84-B51C-F6B7238FF06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C42856F-6FC4-6A82-F495-71B8F61C6187}"/>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CF7D775-8AD4-EE48-9030-E7F1C0F77938}"/>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5" name="フッター プレースホルダー 4">
            <a:extLst>
              <a:ext uri="{FF2B5EF4-FFF2-40B4-BE49-F238E27FC236}">
                <a16:creationId xmlns:a16="http://schemas.microsoft.com/office/drawing/2014/main" id="{80D931E9-2217-DBDF-14D6-E390C791925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57893A6-9332-F53F-E4D9-4A4EC3466022}"/>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409098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951A73-F956-0E4C-6C6B-257B0B200D5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7A38608-FE5A-B4E3-BF26-C9D09321E6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E7F4C11C-BA71-FC52-0C87-9C6A31010ADF}"/>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5" name="フッター プレースホルダー 4">
            <a:extLst>
              <a:ext uri="{FF2B5EF4-FFF2-40B4-BE49-F238E27FC236}">
                <a16:creationId xmlns:a16="http://schemas.microsoft.com/office/drawing/2014/main" id="{F8D1BC55-54B7-3D12-409A-3637A82555D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D7A28FA-4DA4-28CE-B2AF-5CE8F634166B}"/>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2669501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3872D5-5D03-4B88-D5A6-7B87D5EE835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6F5F9A3-7768-C044-6AF8-C156586D349D}"/>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39F2CB1C-8519-7AB3-FE80-44C4A145CAD1}"/>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E01DB647-C6C8-F5C1-B7ED-ACF78886D231}"/>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6" name="フッター プレースホルダー 5">
            <a:extLst>
              <a:ext uri="{FF2B5EF4-FFF2-40B4-BE49-F238E27FC236}">
                <a16:creationId xmlns:a16="http://schemas.microsoft.com/office/drawing/2014/main" id="{C9616793-3C29-9490-A7FC-2D81C30D8FE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1E09A8E-AC4E-89F8-3C9C-5DDFD7E726A7}"/>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1633869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B225B2D-87E8-4FD6-94FB-F4669AB63861}"/>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54D0E06-16C1-8CFA-6801-869971EBC0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35AA92B4-B576-A3E8-21BA-2E5DCA69E502}"/>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040105B7-EA7C-F719-ABC8-23E3871F11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2CE56ACE-F2F9-6369-D379-51C2AE09AE0B}"/>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63200D6B-F466-9FE7-E743-6CAC8C06A2E8}"/>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8" name="フッター プレースホルダー 7">
            <a:extLst>
              <a:ext uri="{FF2B5EF4-FFF2-40B4-BE49-F238E27FC236}">
                <a16:creationId xmlns:a16="http://schemas.microsoft.com/office/drawing/2014/main" id="{AB33D6E9-B664-5559-439A-75381FF40229}"/>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F838F3B1-C13F-0D27-D2C4-C3880EA8FF00}"/>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3526424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114E64-E291-CCC5-5395-9B1E60AD075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E0676D0C-A1E4-596E-CA30-07C67AB0B4C8}"/>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4" name="フッター プレースホルダー 3">
            <a:extLst>
              <a:ext uri="{FF2B5EF4-FFF2-40B4-BE49-F238E27FC236}">
                <a16:creationId xmlns:a16="http://schemas.microsoft.com/office/drawing/2014/main" id="{D713B5C0-7720-064C-95A0-3B4D24A6B446}"/>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90292584-4EFE-70A4-3217-998CD32C3532}"/>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13676941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7256FAFB-EC7B-AE6E-8F0F-5F2FDD81E242}"/>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3" name="フッター プレースホルダー 2">
            <a:extLst>
              <a:ext uri="{FF2B5EF4-FFF2-40B4-BE49-F238E27FC236}">
                <a16:creationId xmlns:a16="http://schemas.microsoft.com/office/drawing/2014/main" id="{71A274EE-9D27-5E7A-9F29-60C1F068758F}"/>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46E484B5-B40A-8E3E-A894-9A52B5035234}"/>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710817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45857D-C3BC-6C6F-F0CA-62E75A3497E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464D14C-9537-E6B3-30BB-7EF3B14734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4080845-3982-05D2-A9F6-698362EE4D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A382022-4404-F0DC-B729-89202BFEF4A2}"/>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6" name="フッター プレースホルダー 5">
            <a:extLst>
              <a:ext uri="{FF2B5EF4-FFF2-40B4-BE49-F238E27FC236}">
                <a16:creationId xmlns:a16="http://schemas.microsoft.com/office/drawing/2014/main" id="{7A849964-EBA7-01C5-6D2E-4881A2E2B82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7B792F9-0C9E-8868-BA25-8F2CB446EE47}"/>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189503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9C2105C-BADD-4DDB-9165-407B22005F0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A8727CB1-5EF1-FE35-981C-46CA3FE495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E3171B7E-7507-27B2-9083-FADF17602A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2BAB871-706F-95F5-8310-807A6E17C910}"/>
              </a:ext>
            </a:extLst>
          </p:cNvPr>
          <p:cNvSpPr>
            <a:spLocks noGrp="1"/>
          </p:cNvSpPr>
          <p:nvPr>
            <p:ph type="dt" sz="half" idx="10"/>
          </p:nvPr>
        </p:nvSpPr>
        <p:spPr/>
        <p:txBody>
          <a:bodyPr/>
          <a:lstStyle/>
          <a:p>
            <a:fld id="{89E0EC40-2858-42CA-98CC-B0CC3C9AED3A}" type="datetimeFigureOut">
              <a:rPr kumimoji="1" lang="ja-JP" altLang="en-US" smtClean="0"/>
              <a:t>2023/3/17</a:t>
            </a:fld>
            <a:endParaRPr kumimoji="1" lang="ja-JP" altLang="en-US"/>
          </a:p>
        </p:txBody>
      </p:sp>
      <p:sp>
        <p:nvSpPr>
          <p:cNvPr id="6" name="フッター プレースホルダー 5">
            <a:extLst>
              <a:ext uri="{FF2B5EF4-FFF2-40B4-BE49-F238E27FC236}">
                <a16:creationId xmlns:a16="http://schemas.microsoft.com/office/drawing/2014/main" id="{E11E0015-2A2E-3567-D2AC-C164578EBDB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A624387-5284-F2B5-3513-E9E03D222BCE}"/>
              </a:ext>
            </a:extLst>
          </p:cNvPr>
          <p:cNvSpPr>
            <a:spLocks noGrp="1"/>
          </p:cNvSpPr>
          <p:nvPr>
            <p:ph type="sldNum" sz="quarter" idx="12"/>
          </p:nvPr>
        </p:nvSpPr>
        <p:spPr/>
        <p:txBody>
          <a:body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5199283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A988AB15-F10A-2545-7D93-38468E9873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B0F1B1E-A734-BB88-6314-52656E5C20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CE9EDD1-1F49-2B83-CBC5-98E3712380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E0EC40-2858-42CA-98CC-B0CC3C9AED3A}" type="datetimeFigureOut">
              <a:rPr kumimoji="1" lang="ja-JP" altLang="en-US" smtClean="0"/>
              <a:t>2023/3/17</a:t>
            </a:fld>
            <a:endParaRPr kumimoji="1" lang="ja-JP" altLang="en-US"/>
          </a:p>
        </p:txBody>
      </p:sp>
      <p:sp>
        <p:nvSpPr>
          <p:cNvPr id="5" name="フッター プレースホルダー 4">
            <a:extLst>
              <a:ext uri="{FF2B5EF4-FFF2-40B4-BE49-F238E27FC236}">
                <a16:creationId xmlns:a16="http://schemas.microsoft.com/office/drawing/2014/main" id="{2DFCC20A-F717-100D-17CC-8441EAA285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394404DE-EFAC-7F76-F4C3-F7F8C103DF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10301C-2D53-4F29-A4DC-BF05329050C6}" type="slidenum">
              <a:rPr kumimoji="1" lang="ja-JP" altLang="en-US" smtClean="0"/>
              <a:t>‹#›</a:t>
            </a:fld>
            <a:endParaRPr kumimoji="1" lang="ja-JP" altLang="en-US"/>
          </a:p>
        </p:txBody>
      </p:sp>
    </p:spTree>
    <p:extLst>
      <p:ext uri="{BB962C8B-B14F-4D97-AF65-F5344CB8AC3E}">
        <p14:creationId xmlns:p14="http://schemas.microsoft.com/office/powerpoint/2010/main" val="24641143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superleesa/tech_pod/tree/main/linear_regression"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2.xml"/><Relationship Id="rId6" Type="http://schemas.openxmlformats.org/officeDocument/2006/relationships/customXml" Target="../ink/ink3.xml"/><Relationship Id="rId5" Type="http://schemas.openxmlformats.org/officeDocument/2006/relationships/image" Target="../media/image4.png"/><Relationship Id="rId4" Type="http://schemas.openxmlformats.org/officeDocument/2006/relationships/customXml" Target="../ink/ink2.xml"/></Relationships>
</file>

<file path=ppt/slides/_rels/slide13.xml.rels><?xml version="1.0" encoding="UTF-8" standalone="yes"?>
<Relationships xmlns="http://schemas.openxmlformats.org/package/2006/relationships"><Relationship Id="rId8" Type="http://schemas.openxmlformats.org/officeDocument/2006/relationships/customXml" Target="../ink/ink7.xml"/><Relationship Id="rId3" Type="http://schemas.openxmlformats.org/officeDocument/2006/relationships/image" Target="../media/image51.png"/><Relationship Id="rId7" Type="http://schemas.openxmlformats.org/officeDocument/2006/relationships/image" Target="../media/image7.png"/><Relationship Id="rId2" Type="http://schemas.openxmlformats.org/officeDocument/2006/relationships/customXml" Target="../ink/ink4.xml"/><Relationship Id="rId1" Type="http://schemas.openxmlformats.org/officeDocument/2006/relationships/slideLayout" Target="../slideLayouts/slideLayout2.xml"/><Relationship Id="rId6" Type="http://schemas.openxmlformats.org/officeDocument/2006/relationships/customXml" Target="../ink/ink6.xml"/><Relationship Id="rId5" Type="http://schemas.openxmlformats.org/officeDocument/2006/relationships/image" Target="../media/image6.png"/><Relationship Id="rId4" Type="http://schemas.openxmlformats.org/officeDocument/2006/relationships/customXml" Target="../ink/ink5.xml"/><Relationship Id="rId9"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3.xml.rels><?xml version="1.0" encoding="UTF-8" standalone="yes"?>
<Relationships xmlns="http://schemas.openxmlformats.org/package/2006/relationships"><Relationship Id="rId3" Type="http://schemas.openxmlformats.org/officeDocument/2006/relationships/image" Target="../media/image220.png"/><Relationship Id="rId2" Type="http://schemas.openxmlformats.org/officeDocument/2006/relationships/image" Target="../media/image24.png"/><Relationship Id="rId1" Type="http://schemas.openxmlformats.org/officeDocument/2006/relationships/slideLayout" Target="../slideLayouts/slideLayout4.xml"/><Relationship Id="rId4" Type="http://schemas.openxmlformats.org/officeDocument/2006/relationships/image" Target="../media/image150.png"/></Relationships>
</file>

<file path=ppt/slides/_rels/slide3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8.png"/><Relationship Id="rId7" Type="http://schemas.openxmlformats.org/officeDocument/2006/relationships/image" Target="../media/image240.png"/><Relationship Id="rId2" Type="http://schemas.openxmlformats.org/officeDocument/2006/relationships/customXml" Target="../ink/ink8.xml"/><Relationship Id="rId1" Type="http://schemas.openxmlformats.org/officeDocument/2006/relationships/slideLayout" Target="../slideLayouts/slideLayout4.xml"/><Relationship Id="rId6" Type="http://schemas.openxmlformats.org/officeDocument/2006/relationships/image" Target="../media/image230.png"/><Relationship Id="rId5" Type="http://schemas.openxmlformats.org/officeDocument/2006/relationships/image" Target="../media/image16.png"/><Relationship Id="rId4" Type="http://schemas.openxmlformats.org/officeDocument/2006/relationships/customXml" Target="../ink/ink9.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0.png"/></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60.png"/><Relationship Id="rId5" Type="http://schemas.openxmlformats.org/officeDocument/2006/relationships/image" Target="../media/image37.png"/><Relationship Id="rId4" Type="http://schemas.openxmlformats.org/officeDocument/2006/relationships/notesSlide" Target="../notesSlides/notesSlide7.xml"/></Relationships>
</file>

<file path=ppt/slides/_rels/slide43.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image" Target="../media/image370.png"/><Relationship Id="rId1" Type="http://schemas.openxmlformats.org/officeDocument/2006/relationships/slideLayout" Target="../slideLayouts/slideLayout2.xml"/><Relationship Id="rId4" Type="http://schemas.openxmlformats.org/officeDocument/2006/relationships/image" Target="../media/image330.png"/></Relationships>
</file>

<file path=ppt/slides/_rels/slide4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8" Type="http://schemas.openxmlformats.org/officeDocument/2006/relationships/customXml" Target="../ink/ink12.xml"/><Relationship Id="rId3" Type="http://schemas.openxmlformats.org/officeDocument/2006/relationships/image" Target="../media/image40.png"/><Relationship Id="rId7" Type="http://schemas.openxmlformats.org/officeDocument/2006/relationships/image" Target="../media/image42.png"/><Relationship Id="rId2" Type="http://schemas.openxmlformats.org/officeDocument/2006/relationships/image" Target="../media/image39.png"/><Relationship Id="rId1" Type="http://schemas.openxmlformats.org/officeDocument/2006/relationships/slideLayout" Target="../slideLayouts/slideLayout2.xml"/><Relationship Id="rId6" Type="http://schemas.openxmlformats.org/officeDocument/2006/relationships/customXml" Target="../ink/ink11.xml"/><Relationship Id="rId5" Type="http://schemas.openxmlformats.org/officeDocument/2006/relationships/image" Target="../media/image41.png"/><Relationship Id="rId4" Type="http://schemas.openxmlformats.org/officeDocument/2006/relationships/customXml" Target="../ink/ink10.xml"/><Relationship Id="rId9" Type="http://schemas.openxmlformats.org/officeDocument/2006/relationships/image" Target="../media/image43.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diagramLayout" Target="../diagrams/layout5.xml"/><Relationship Id="rId7" Type="http://schemas.openxmlformats.org/officeDocument/2006/relationships/image" Target="../media/image46.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 Id="rId9" Type="http://schemas.openxmlformats.org/officeDocument/2006/relationships/image" Target="../media/image3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0F73EC-ED0B-C1FD-76B3-3EC9DFA10747}"/>
              </a:ext>
            </a:extLst>
          </p:cNvPr>
          <p:cNvSpPr>
            <a:spLocks noGrp="1"/>
          </p:cNvSpPr>
          <p:nvPr>
            <p:ph type="title"/>
          </p:nvPr>
        </p:nvSpPr>
        <p:spPr/>
        <p:txBody>
          <a:bodyPr/>
          <a:lstStyle/>
          <a:p>
            <a:r>
              <a:rPr kumimoji="1" lang="en-US" altLang="ja-JP" dirty="0"/>
              <a:t>Before the session</a:t>
            </a:r>
            <a:endParaRPr kumimoji="1" lang="ja-JP" altLang="en-US" dirty="0"/>
          </a:p>
        </p:txBody>
      </p:sp>
      <p:sp>
        <p:nvSpPr>
          <p:cNvPr id="3" name="コンテンツ プレースホルダー 2">
            <a:extLst>
              <a:ext uri="{FF2B5EF4-FFF2-40B4-BE49-F238E27FC236}">
                <a16:creationId xmlns:a16="http://schemas.microsoft.com/office/drawing/2014/main" id="{8FFEFD1E-0DBD-9A05-3984-E3949702E868}"/>
              </a:ext>
            </a:extLst>
          </p:cNvPr>
          <p:cNvSpPr>
            <a:spLocks noGrp="1"/>
          </p:cNvSpPr>
          <p:nvPr>
            <p:ph idx="1"/>
          </p:nvPr>
        </p:nvSpPr>
        <p:spPr/>
        <p:txBody>
          <a:bodyPr/>
          <a:lstStyle/>
          <a:p>
            <a:r>
              <a:rPr lang="en-US" altLang="ja-JP" dirty="0"/>
              <a:t>There will be code along during this session. I will be using Python, NumPy, Pandas. Scikit-Learn, and Matplotlib. If you want to code with me, please install them (if you don’t have them). If you have Anaconda installed, you should be fine. But you don’t need to code if you don’t want to.</a:t>
            </a:r>
          </a:p>
          <a:p>
            <a:endParaRPr kumimoji="1" lang="en-US" altLang="ja-JP" dirty="0"/>
          </a:p>
          <a:p>
            <a:r>
              <a:rPr lang="en-US" altLang="ja-JP" dirty="0"/>
              <a:t>All the code will be available at:</a:t>
            </a:r>
          </a:p>
          <a:p>
            <a:pPr lvl="1"/>
            <a:r>
              <a:rPr kumimoji="1" lang="en-US" altLang="ja-JP" dirty="0">
                <a:hlinkClick r:id="rId2"/>
              </a:rPr>
              <a:t>https://github.com/superleesa/tech_pod/tree/main/linear_regression</a:t>
            </a:r>
            <a:endParaRPr kumimoji="1" lang="en-US" altLang="ja-JP" dirty="0"/>
          </a:p>
          <a:p>
            <a:pPr lvl="1"/>
            <a:r>
              <a:rPr lang="en-US" altLang="ja-JP" dirty="0"/>
              <a:t>download “diabetes_single_feature.csv” from this repo</a:t>
            </a:r>
            <a:endParaRPr kumimoji="1" lang="ja-JP" altLang="en-US" dirty="0"/>
          </a:p>
        </p:txBody>
      </p:sp>
    </p:spTree>
    <p:extLst>
      <p:ext uri="{BB962C8B-B14F-4D97-AF65-F5344CB8AC3E}">
        <p14:creationId xmlns:p14="http://schemas.microsoft.com/office/powerpoint/2010/main" val="12924604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FF09FEC3-1B23-259E-3BDB-89969676B1F4}"/>
              </a:ext>
            </a:extLst>
          </p:cNvPr>
          <p:cNvSpPr>
            <a:spLocks noGrp="1"/>
          </p:cNvSpPr>
          <p:nvPr>
            <p:ph type="title"/>
          </p:nvPr>
        </p:nvSpPr>
        <p:spPr/>
        <p:txBody>
          <a:bodyPr/>
          <a:lstStyle/>
          <a:p>
            <a:r>
              <a:rPr lang="en-US" altLang="ja-JP" dirty="0"/>
              <a:t>Model Preparation</a:t>
            </a:r>
            <a:endParaRPr lang="ja-JP" altLang="en-US" dirty="0"/>
          </a:p>
        </p:txBody>
      </p:sp>
      <p:sp>
        <p:nvSpPr>
          <p:cNvPr id="5" name="テキスト プレースホルダー 4">
            <a:extLst>
              <a:ext uri="{FF2B5EF4-FFF2-40B4-BE49-F238E27FC236}">
                <a16:creationId xmlns:a16="http://schemas.microsoft.com/office/drawing/2014/main" id="{8322D0FB-E9D7-BBEF-CA86-1F235DC2F5B6}"/>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2146400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C7A8A425-44F0-F6C3-13EB-D88F35F66092}"/>
              </a:ext>
            </a:extLst>
          </p:cNvPr>
          <p:cNvSpPr>
            <a:spLocks noGrp="1"/>
          </p:cNvSpPr>
          <p:nvPr>
            <p:ph type="title"/>
          </p:nvPr>
        </p:nvSpPr>
        <p:spPr/>
        <p:txBody>
          <a:bodyPr>
            <a:normAutofit/>
          </a:bodyPr>
          <a:lstStyle/>
          <a:p>
            <a:r>
              <a:rPr lang="en-US" altLang="ja-JP" dirty="0"/>
              <a:t>Question: what kind of function should these data points be fitted by?</a:t>
            </a:r>
            <a:endParaRPr lang="ja-JP" altLang="en-US" dirty="0"/>
          </a:p>
        </p:txBody>
      </p:sp>
      <p:cxnSp>
        <p:nvCxnSpPr>
          <p:cNvPr id="2" name="直線矢印コネクタ 1">
            <a:extLst>
              <a:ext uri="{FF2B5EF4-FFF2-40B4-BE49-F238E27FC236}">
                <a16:creationId xmlns:a16="http://schemas.microsoft.com/office/drawing/2014/main" id="{5DAA2549-2FB9-AD33-AC23-0969D5895256}"/>
              </a:ext>
            </a:extLst>
          </p:cNvPr>
          <p:cNvCxnSpPr>
            <a:cxnSpLocks/>
          </p:cNvCxnSpPr>
          <p:nvPr/>
        </p:nvCxnSpPr>
        <p:spPr>
          <a:xfrm flipV="1">
            <a:off x="2091769" y="2242386"/>
            <a:ext cx="0" cy="31608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 name="楕円 4">
            <a:extLst>
              <a:ext uri="{FF2B5EF4-FFF2-40B4-BE49-F238E27FC236}">
                <a16:creationId xmlns:a16="http://schemas.microsoft.com/office/drawing/2014/main" id="{470E1E92-BE07-5216-05DA-6874471FFC0F}"/>
              </a:ext>
            </a:extLst>
          </p:cNvPr>
          <p:cNvSpPr/>
          <p:nvPr/>
        </p:nvSpPr>
        <p:spPr>
          <a:xfrm>
            <a:off x="2426729" y="38052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A63E1DB2-5DAE-0ED7-EBE4-49DD957F294B}"/>
              </a:ext>
            </a:extLst>
          </p:cNvPr>
          <p:cNvCxnSpPr>
            <a:cxnSpLocks/>
          </p:cNvCxnSpPr>
          <p:nvPr/>
        </p:nvCxnSpPr>
        <p:spPr>
          <a:xfrm rot="5400000" flipV="1">
            <a:off x="3102251" y="2829230"/>
            <a:ext cx="0" cy="31608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楕円 12">
            <a:extLst>
              <a:ext uri="{FF2B5EF4-FFF2-40B4-BE49-F238E27FC236}">
                <a16:creationId xmlns:a16="http://schemas.microsoft.com/office/drawing/2014/main" id="{7AD3E797-52E5-39AB-EF6D-97EBECBF50DD}"/>
              </a:ext>
            </a:extLst>
          </p:cNvPr>
          <p:cNvSpPr/>
          <p:nvPr/>
        </p:nvSpPr>
        <p:spPr>
          <a:xfrm>
            <a:off x="2579129" y="39576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302120A7-66EE-D9E4-1210-71D5A2B03368}"/>
              </a:ext>
            </a:extLst>
          </p:cNvPr>
          <p:cNvSpPr/>
          <p:nvPr/>
        </p:nvSpPr>
        <p:spPr>
          <a:xfrm>
            <a:off x="2968088" y="398517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85557F75-A61F-D1AC-592D-8B0123974366}"/>
              </a:ext>
            </a:extLst>
          </p:cNvPr>
          <p:cNvSpPr/>
          <p:nvPr/>
        </p:nvSpPr>
        <p:spPr>
          <a:xfrm>
            <a:off x="3455901" y="36972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a:extLst>
              <a:ext uri="{FF2B5EF4-FFF2-40B4-BE49-F238E27FC236}">
                <a16:creationId xmlns:a16="http://schemas.microsoft.com/office/drawing/2014/main" id="{809BE68C-B106-01E1-68C5-929CEE86F1F0}"/>
              </a:ext>
            </a:extLst>
          </p:cNvPr>
          <p:cNvSpPr/>
          <p:nvPr/>
        </p:nvSpPr>
        <p:spPr>
          <a:xfrm>
            <a:off x="3943714" y="3409396"/>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61F1F57A-7D88-EBE5-1D9C-D31696FFC98D}"/>
              </a:ext>
            </a:extLst>
          </p:cNvPr>
          <p:cNvSpPr/>
          <p:nvPr/>
        </p:nvSpPr>
        <p:spPr>
          <a:xfrm>
            <a:off x="4574690" y="321802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楕円 17">
            <a:extLst>
              <a:ext uri="{FF2B5EF4-FFF2-40B4-BE49-F238E27FC236}">
                <a16:creationId xmlns:a16="http://schemas.microsoft.com/office/drawing/2014/main" id="{5CEA3880-3EBA-A500-88D1-7EDA00ED067A}"/>
              </a:ext>
            </a:extLst>
          </p:cNvPr>
          <p:cNvSpPr/>
          <p:nvPr/>
        </p:nvSpPr>
        <p:spPr>
          <a:xfrm>
            <a:off x="5218023" y="311356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6E4F264F-66C3-867E-7E11-06CDB829717E}"/>
              </a:ext>
            </a:extLst>
          </p:cNvPr>
          <p:cNvSpPr/>
          <p:nvPr/>
        </p:nvSpPr>
        <p:spPr>
          <a:xfrm>
            <a:off x="4903268" y="3409396"/>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D9E06F8F-AB1F-BB1E-5F10-6263698293C3}"/>
              </a:ext>
            </a:extLst>
          </p:cNvPr>
          <p:cNvSpPr/>
          <p:nvPr/>
        </p:nvSpPr>
        <p:spPr>
          <a:xfrm>
            <a:off x="4227885" y="2993681"/>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3FC1B674-4A14-C6C5-6122-A66C53AE65E5}"/>
              </a:ext>
            </a:extLst>
          </p:cNvPr>
          <p:cNvSpPr/>
          <p:nvPr/>
        </p:nvSpPr>
        <p:spPr>
          <a:xfrm>
            <a:off x="2318729" y="431991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a:extLst>
              <a:ext uri="{FF2B5EF4-FFF2-40B4-BE49-F238E27FC236}">
                <a16:creationId xmlns:a16="http://schemas.microsoft.com/office/drawing/2014/main" id="{1E514513-F551-C825-2755-FC4ABB8ECA41}"/>
              </a:ext>
            </a:extLst>
          </p:cNvPr>
          <p:cNvSpPr/>
          <p:nvPr/>
        </p:nvSpPr>
        <p:spPr>
          <a:xfrm>
            <a:off x="1669370" y="465465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6" name="直線矢印コネクタ 25">
            <a:extLst>
              <a:ext uri="{FF2B5EF4-FFF2-40B4-BE49-F238E27FC236}">
                <a16:creationId xmlns:a16="http://schemas.microsoft.com/office/drawing/2014/main" id="{22A02AB6-3607-E338-DDBE-A8D4B65D4FF0}"/>
              </a:ext>
            </a:extLst>
          </p:cNvPr>
          <p:cNvCxnSpPr>
            <a:cxnSpLocks/>
          </p:cNvCxnSpPr>
          <p:nvPr/>
        </p:nvCxnSpPr>
        <p:spPr>
          <a:xfrm flipV="1">
            <a:off x="6890170" y="2207303"/>
            <a:ext cx="0" cy="31608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楕円 26">
            <a:extLst>
              <a:ext uri="{FF2B5EF4-FFF2-40B4-BE49-F238E27FC236}">
                <a16:creationId xmlns:a16="http://schemas.microsoft.com/office/drawing/2014/main" id="{4025D0FC-CA98-7CEE-897B-C70B571C113D}"/>
              </a:ext>
            </a:extLst>
          </p:cNvPr>
          <p:cNvSpPr/>
          <p:nvPr/>
        </p:nvSpPr>
        <p:spPr>
          <a:xfrm>
            <a:off x="7225130" y="377020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8" name="直線矢印コネクタ 27">
            <a:extLst>
              <a:ext uri="{FF2B5EF4-FFF2-40B4-BE49-F238E27FC236}">
                <a16:creationId xmlns:a16="http://schemas.microsoft.com/office/drawing/2014/main" id="{A502B6E9-DDFF-777C-98BF-87BC19D0CD18}"/>
              </a:ext>
            </a:extLst>
          </p:cNvPr>
          <p:cNvCxnSpPr>
            <a:cxnSpLocks/>
          </p:cNvCxnSpPr>
          <p:nvPr/>
        </p:nvCxnSpPr>
        <p:spPr>
          <a:xfrm rot="5400000" flipV="1">
            <a:off x="7900652" y="2794147"/>
            <a:ext cx="0" cy="31608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 name="楕円 28">
            <a:extLst>
              <a:ext uri="{FF2B5EF4-FFF2-40B4-BE49-F238E27FC236}">
                <a16:creationId xmlns:a16="http://schemas.microsoft.com/office/drawing/2014/main" id="{1935119D-B676-3FF4-DF63-C079910DC9B6}"/>
              </a:ext>
            </a:extLst>
          </p:cNvPr>
          <p:cNvSpPr/>
          <p:nvPr/>
        </p:nvSpPr>
        <p:spPr>
          <a:xfrm>
            <a:off x="7377530" y="392260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F36CDF63-590D-BE65-7331-89C6CE2D621E}"/>
              </a:ext>
            </a:extLst>
          </p:cNvPr>
          <p:cNvSpPr/>
          <p:nvPr/>
        </p:nvSpPr>
        <p:spPr>
          <a:xfrm>
            <a:off x="7766489" y="395008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AA792EE2-A3DD-C68D-0FB1-7EA63618C27B}"/>
              </a:ext>
            </a:extLst>
          </p:cNvPr>
          <p:cNvSpPr/>
          <p:nvPr/>
        </p:nvSpPr>
        <p:spPr>
          <a:xfrm>
            <a:off x="7705147" y="341549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899C75CE-04A7-8964-90B3-5F2AAD265C91}"/>
              </a:ext>
            </a:extLst>
          </p:cNvPr>
          <p:cNvSpPr/>
          <p:nvPr/>
        </p:nvSpPr>
        <p:spPr>
          <a:xfrm>
            <a:off x="8252381" y="316402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楕円 32">
            <a:extLst>
              <a:ext uri="{FF2B5EF4-FFF2-40B4-BE49-F238E27FC236}">
                <a16:creationId xmlns:a16="http://schemas.microsoft.com/office/drawing/2014/main" id="{80590DC3-62FF-76C3-864C-0196BFB1AB03}"/>
              </a:ext>
            </a:extLst>
          </p:cNvPr>
          <p:cNvSpPr/>
          <p:nvPr/>
        </p:nvSpPr>
        <p:spPr>
          <a:xfrm>
            <a:off x="9373091" y="3182944"/>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3B3B8A0C-D325-7819-C438-F3D9A6E445E2}"/>
              </a:ext>
            </a:extLst>
          </p:cNvPr>
          <p:cNvSpPr/>
          <p:nvPr/>
        </p:nvSpPr>
        <p:spPr>
          <a:xfrm>
            <a:off x="10162440" y="36432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B94B3773-FF4F-4516-C027-26C7C0E8B876}"/>
              </a:ext>
            </a:extLst>
          </p:cNvPr>
          <p:cNvSpPr/>
          <p:nvPr/>
        </p:nvSpPr>
        <p:spPr>
          <a:xfrm>
            <a:off x="9701669" y="337431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楕円 35">
            <a:extLst>
              <a:ext uri="{FF2B5EF4-FFF2-40B4-BE49-F238E27FC236}">
                <a16:creationId xmlns:a16="http://schemas.microsoft.com/office/drawing/2014/main" id="{AE94E2C7-3CDE-B3D0-074D-660336C41990}"/>
              </a:ext>
            </a:extLst>
          </p:cNvPr>
          <p:cNvSpPr/>
          <p:nvPr/>
        </p:nvSpPr>
        <p:spPr>
          <a:xfrm>
            <a:off x="8809753" y="2948848"/>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楕円 36">
            <a:extLst>
              <a:ext uri="{FF2B5EF4-FFF2-40B4-BE49-F238E27FC236}">
                <a16:creationId xmlns:a16="http://schemas.microsoft.com/office/drawing/2014/main" id="{18EDF834-111D-CE5F-DB2B-E34245C9ADDE}"/>
              </a:ext>
            </a:extLst>
          </p:cNvPr>
          <p:cNvSpPr/>
          <p:nvPr/>
        </p:nvSpPr>
        <p:spPr>
          <a:xfrm>
            <a:off x="7117130" y="428482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楕円 37">
            <a:extLst>
              <a:ext uri="{FF2B5EF4-FFF2-40B4-BE49-F238E27FC236}">
                <a16:creationId xmlns:a16="http://schemas.microsoft.com/office/drawing/2014/main" id="{F8D4703B-B1ED-425E-C883-7FBD74BA6D68}"/>
              </a:ext>
            </a:extLst>
          </p:cNvPr>
          <p:cNvSpPr/>
          <p:nvPr/>
        </p:nvSpPr>
        <p:spPr>
          <a:xfrm>
            <a:off x="6467771" y="461956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楕円 38">
            <a:extLst>
              <a:ext uri="{FF2B5EF4-FFF2-40B4-BE49-F238E27FC236}">
                <a16:creationId xmlns:a16="http://schemas.microsoft.com/office/drawing/2014/main" id="{3650D3BE-D096-D6D6-B3E3-5A7261085BCB}"/>
              </a:ext>
            </a:extLst>
          </p:cNvPr>
          <p:cNvSpPr/>
          <p:nvPr/>
        </p:nvSpPr>
        <p:spPr>
          <a:xfrm>
            <a:off x="6337059" y="414859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楕円 39">
            <a:extLst>
              <a:ext uri="{FF2B5EF4-FFF2-40B4-BE49-F238E27FC236}">
                <a16:creationId xmlns:a16="http://schemas.microsoft.com/office/drawing/2014/main" id="{EC452758-C4A2-8454-C3E5-5182E01C4AC6}"/>
              </a:ext>
            </a:extLst>
          </p:cNvPr>
          <p:cNvSpPr/>
          <p:nvPr/>
        </p:nvSpPr>
        <p:spPr>
          <a:xfrm>
            <a:off x="9918376" y="37512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楕円 40">
            <a:extLst>
              <a:ext uri="{FF2B5EF4-FFF2-40B4-BE49-F238E27FC236}">
                <a16:creationId xmlns:a16="http://schemas.microsoft.com/office/drawing/2014/main" id="{BBC7400D-E062-3188-BF37-03181F09C7E6}"/>
              </a:ext>
            </a:extLst>
          </p:cNvPr>
          <p:cNvSpPr/>
          <p:nvPr/>
        </p:nvSpPr>
        <p:spPr>
          <a:xfrm>
            <a:off x="9534250" y="300556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29370E25-E3B8-5AA6-6C79-343776D0F939}"/>
              </a:ext>
            </a:extLst>
          </p:cNvPr>
          <p:cNvSpPr/>
          <p:nvPr/>
        </p:nvSpPr>
        <p:spPr>
          <a:xfrm>
            <a:off x="10169536" y="442791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楕円 42">
            <a:extLst>
              <a:ext uri="{FF2B5EF4-FFF2-40B4-BE49-F238E27FC236}">
                <a16:creationId xmlns:a16="http://schemas.microsoft.com/office/drawing/2014/main" id="{50F65C67-3138-0BF4-A2B4-5592812B4B9F}"/>
              </a:ext>
            </a:extLst>
          </p:cNvPr>
          <p:cNvSpPr/>
          <p:nvPr/>
        </p:nvSpPr>
        <p:spPr>
          <a:xfrm>
            <a:off x="10513735" y="3855436"/>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楕円 43">
            <a:extLst>
              <a:ext uri="{FF2B5EF4-FFF2-40B4-BE49-F238E27FC236}">
                <a16:creationId xmlns:a16="http://schemas.microsoft.com/office/drawing/2014/main" id="{498FA99F-A2FE-7C22-E16C-A0CE8DE48809}"/>
              </a:ext>
            </a:extLst>
          </p:cNvPr>
          <p:cNvSpPr/>
          <p:nvPr/>
        </p:nvSpPr>
        <p:spPr>
          <a:xfrm>
            <a:off x="10702074" y="476265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テキスト ボックス 44">
            <a:extLst>
              <a:ext uri="{FF2B5EF4-FFF2-40B4-BE49-F238E27FC236}">
                <a16:creationId xmlns:a16="http://schemas.microsoft.com/office/drawing/2014/main" id="{268E30AE-5BF3-C003-67F4-A9D20316D783}"/>
              </a:ext>
            </a:extLst>
          </p:cNvPr>
          <p:cNvSpPr txBox="1"/>
          <p:nvPr/>
        </p:nvSpPr>
        <p:spPr>
          <a:xfrm>
            <a:off x="2265609" y="1936674"/>
            <a:ext cx="2296400" cy="369332"/>
          </a:xfrm>
          <a:prstGeom prst="rect">
            <a:avLst/>
          </a:prstGeom>
          <a:noFill/>
        </p:spPr>
        <p:txBody>
          <a:bodyPr wrap="square" rtlCol="0">
            <a:spAutoFit/>
          </a:bodyPr>
          <a:lstStyle/>
          <a:p>
            <a:r>
              <a:rPr kumimoji="1" lang="en-US" altLang="ja-JP" dirty="0"/>
              <a:t>Relationship A</a:t>
            </a:r>
            <a:endParaRPr kumimoji="1" lang="ja-JP" altLang="en-US" dirty="0"/>
          </a:p>
        </p:txBody>
      </p:sp>
      <p:sp>
        <p:nvSpPr>
          <p:cNvPr id="46" name="テキスト ボックス 45">
            <a:extLst>
              <a:ext uri="{FF2B5EF4-FFF2-40B4-BE49-F238E27FC236}">
                <a16:creationId xmlns:a16="http://schemas.microsoft.com/office/drawing/2014/main" id="{E53E8D79-27DB-D1F6-8E5A-CE67C0F0E50A}"/>
              </a:ext>
            </a:extLst>
          </p:cNvPr>
          <p:cNvSpPr txBox="1"/>
          <p:nvPr/>
        </p:nvSpPr>
        <p:spPr>
          <a:xfrm>
            <a:off x="7451146" y="1940133"/>
            <a:ext cx="2826390" cy="369332"/>
          </a:xfrm>
          <a:prstGeom prst="rect">
            <a:avLst/>
          </a:prstGeom>
          <a:noFill/>
        </p:spPr>
        <p:txBody>
          <a:bodyPr wrap="square" rtlCol="0">
            <a:spAutoFit/>
          </a:bodyPr>
          <a:lstStyle/>
          <a:p>
            <a:r>
              <a:rPr kumimoji="1" lang="en-US" altLang="ja-JP" dirty="0"/>
              <a:t>Relationship B</a:t>
            </a:r>
            <a:endParaRPr kumimoji="1" lang="ja-JP" altLang="en-US" dirty="0"/>
          </a:p>
        </p:txBody>
      </p:sp>
      <p:sp>
        <p:nvSpPr>
          <p:cNvPr id="47" name="テキスト ボックス 46">
            <a:extLst>
              <a:ext uri="{FF2B5EF4-FFF2-40B4-BE49-F238E27FC236}">
                <a16:creationId xmlns:a16="http://schemas.microsoft.com/office/drawing/2014/main" id="{29068AF5-FEAF-DFF4-4A86-47B28DE8B408}"/>
              </a:ext>
            </a:extLst>
          </p:cNvPr>
          <p:cNvSpPr txBox="1"/>
          <p:nvPr/>
        </p:nvSpPr>
        <p:spPr>
          <a:xfrm>
            <a:off x="1457722" y="5559129"/>
            <a:ext cx="8199199" cy="1200329"/>
          </a:xfrm>
          <a:prstGeom prst="rect">
            <a:avLst/>
          </a:prstGeom>
          <a:noFill/>
        </p:spPr>
        <p:txBody>
          <a:bodyPr wrap="square" rtlCol="0">
            <a:spAutoFit/>
          </a:bodyPr>
          <a:lstStyle/>
          <a:p>
            <a:pPr marL="342900" indent="-342900">
              <a:buAutoNum type="arabicParenR"/>
            </a:pPr>
            <a:r>
              <a:rPr kumimoji="1" lang="en-US" altLang="ja-JP" dirty="0"/>
              <a:t>A = line, B = second-order polynomial (quadratic function)</a:t>
            </a:r>
          </a:p>
          <a:p>
            <a:pPr marL="342900" indent="-342900">
              <a:buAutoNum type="arabicParenR"/>
            </a:pPr>
            <a:r>
              <a:rPr lang="en-US" altLang="ja-JP" dirty="0"/>
              <a:t>A= line, B = trigonometric function</a:t>
            </a:r>
          </a:p>
          <a:p>
            <a:pPr marL="342900" indent="-342900">
              <a:buAutoNum type="arabicParenR"/>
            </a:pPr>
            <a:r>
              <a:rPr kumimoji="1" lang="en-US" altLang="ja-JP" dirty="0"/>
              <a:t>A = log, B = trigonometric function</a:t>
            </a:r>
          </a:p>
          <a:p>
            <a:pPr marL="342900" indent="-342900">
              <a:buAutoNum type="arabicParenR"/>
            </a:pPr>
            <a:r>
              <a:rPr kumimoji="1" lang="en-US" altLang="ja-JP" dirty="0"/>
              <a:t>A = log, B = second-order polynomial</a:t>
            </a:r>
            <a:endParaRPr kumimoji="1" lang="ja-JP" altLang="en-US" dirty="0"/>
          </a:p>
        </p:txBody>
      </p:sp>
      <p:sp>
        <p:nvSpPr>
          <p:cNvPr id="48" name="楕円 47">
            <a:extLst>
              <a:ext uri="{FF2B5EF4-FFF2-40B4-BE49-F238E27FC236}">
                <a16:creationId xmlns:a16="http://schemas.microsoft.com/office/drawing/2014/main" id="{38AB4140-911F-55A1-1EA0-A1A1F4AE37E9}"/>
              </a:ext>
            </a:extLst>
          </p:cNvPr>
          <p:cNvSpPr/>
          <p:nvPr/>
        </p:nvSpPr>
        <p:spPr>
          <a:xfrm>
            <a:off x="1959030" y="4912858"/>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00265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C7A8A425-44F0-F6C3-13EB-D88F35F66092}"/>
              </a:ext>
            </a:extLst>
          </p:cNvPr>
          <p:cNvSpPr>
            <a:spLocks noGrp="1"/>
          </p:cNvSpPr>
          <p:nvPr>
            <p:ph type="title"/>
          </p:nvPr>
        </p:nvSpPr>
        <p:spPr/>
        <p:txBody>
          <a:bodyPr>
            <a:normAutofit/>
          </a:bodyPr>
          <a:lstStyle/>
          <a:p>
            <a:r>
              <a:rPr lang="en-US" altLang="ja-JP" dirty="0"/>
              <a:t>Question: what kind of function should these data points be fitted by?</a:t>
            </a:r>
            <a:endParaRPr lang="ja-JP" altLang="en-US" dirty="0"/>
          </a:p>
        </p:txBody>
      </p:sp>
      <p:cxnSp>
        <p:nvCxnSpPr>
          <p:cNvPr id="2" name="直線矢印コネクタ 1">
            <a:extLst>
              <a:ext uri="{FF2B5EF4-FFF2-40B4-BE49-F238E27FC236}">
                <a16:creationId xmlns:a16="http://schemas.microsoft.com/office/drawing/2014/main" id="{5DAA2549-2FB9-AD33-AC23-0969D5895256}"/>
              </a:ext>
            </a:extLst>
          </p:cNvPr>
          <p:cNvCxnSpPr>
            <a:cxnSpLocks/>
          </p:cNvCxnSpPr>
          <p:nvPr/>
        </p:nvCxnSpPr>
        <p:spPr>
          <a:xfrm flipV="1">
            <a:off x="2091769" y="2242386"/>
            <a:ext cx="0" cy="31608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 name="楕円 4">
            <a:extLst>
              <a:ext uri="{FF2B5EF4-FFF2-40B4-BE49-F238E27FC236}">
                <a16:creationId xmlns:a16="http://schemas.microsoft.com/office/drawing/2014/main" id="{470E1E92-BE07-5216-05DA-6874471FFC0F}"/>
              </a:ext>
            </a:extLst>
          </p:cNvPr>
          <p:cNvSpPr/>
          <p:nvPr/>
        </p:nvSpPr>
        <p:spPr>
          <a:xfrm>
            <a:off x="2426729" y="38052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A63E1DB2-5DAE-0ED7-EBE4-49DD957F294B}"/>
              </a:ext>
            </a:extLst>
          </p:cNvPr>
          <p:cNvCxnSpPr>
            <a:cxnSpLocks/>
          </p:cNvCxnSpPr>
          <p:nvPr/>
        </p:nvCxnSpPr>
        <p:spPr>
          <a:xfrm rot="5400000" flipV="1">
            <a:off x="3102251" y="2829230"/>
            <a:ext cx="0" cy="31608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楕円 12">
            <a:extLst>
              <a:ext uri="{FF2B5EF4-FFF2-40B4-BE49-F238E27FC236}">
                <a16:creationId xmlns:a16="http://schemas.microsoft.com/office/drawing/2014/main" id="{7AD3E797-52E5-39AB-EF6D-97EBECBF50DD}"/>
              </a:ext>
            </a:extLst>
          </p:cNvPr>
          <p:cNvSpPr/>
          <p:nvPr/>
        </p:nvSpPr>
        <p:spPr>
          <a:xfrm>
            <a:off x="2579129" y="39576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302120A7-66EE-D9E4-1210-71D5A2B03368}"/>
              </a:ext>
            </a:extLst>
          </p:cNvPr>
          <p:cNvSpPr/>
          <p:nvPr/>
        </p:nvSpPr>
        <p:spPr>
          <a:xfrm>
            <a:off x="2968088" y="398517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85557F75-A61F-D1AC-592D-8B0123974366}"/>
              </a:ext>
            </a:extLst>
          </p:cNvPr>
          <p:cNvSpPr/>
          <p:nvPr/>
        </p:nvSpPr>
        <p:spPr>
          <a:xfrm>
            <a:off x="3455901" y="36972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a:extLst>
              <a:ext uri="{FF2B5EF4-FFF2-40B4-BE49-F238E27FC236}">
                <a16:creationId xmlns:a16="http://schemas.microsoft.com/office/drawing/2014/main" id="{809BE68C-B106-01E1-68C5-929CEE86F1F0}"/>
              </a:ext>
            </a:extLst>
          </p:cNvPr>
          <p:cNvSpPr/>
          <p:nvPr/>
        </p:nvSpPr>
        <p:spPr>
          <a:xfrm>
            <a:off x="3943714" y="3409396"/>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61F1F57A-7D88-EBE5-1D9C-D31696FFC98D}"/>
              </a:ext>
            </a:extLst>
          </p:cNvPr>
          <p:cNvSpPr/>
          <p:nvPr/>
        </p:nvSpPr>
        <p:spPr>
          <a:xfrm>
            <a:off x="4574690" y="321802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楕円 17">
            <a:extLst>
              <a:ext uri="{FF2B5EF4-FFF2-40B4-BE49-F238E27FC236}">
                <a16:creationId xmlns:a16="http://schemas.microsoft.com/office/drawing/2014/main" id="{5CEA3880-3EBA-A500-88D1-7EDA00ED067A}"/>
              </a:ext>
            </a:extLst>
          </p:cNvPr>
          <p:cNvSpPr/>
          <p:nvPr/>
        </p:nvSpPr>
        <p:spPr>
          <a:xfrm>
            <a:off x="5218023" y="311356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6E4F264F-66C3-867E-7E11-06CDB829717E}"/>
              </a:ext>
            </a:extLst>
          </p:cNvPr>
          <p:cNvSpPr/>
          <p:nvPr/>
        </p:nvSpPr>
        <p:spPr>
          <a:xfrm>
            <a:off x="4903268" y="3409396"/>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D9E06F8F-AB1F-BB1E-5F10-6263698293C3}"/>
              </a:ext>
            </a:extLst>
          </p:cNvPr>
          <p:cNvSpPr/>
          <p:nvPr/>
        </p:nvSpPr>
        <p:spPr>
          <a:xfrm>
            <a:off x="4227885" y="2993681"/>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3FC1B674-4A14-C6C5-6122-A66C53AE65E5}"/>
              </a:ext>
            </a:extLst>
          </p:cNvPr>
          <p:cNvSpPr/>
          <p:nvPr/>
        </p:nvSpPr>
        <p:spPr>
          <a:xfrm>
            <a:off x="2318729" y="431991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a:extLst>
              <a:ext uri="{FF2B5EF4-FFF2-40B4-BE49-F238E27FC236}">
                <a16:creationId xmlns:a16="http://schemas.microsoft.com/office/drawing/2014/main" id="{1E514513-F551-C825-2755-FC4ABB8ECA41}"/>
              </a:ext>
            </a:extLst>
          </p:cNvPr>
          <p:cNvSpPr/>
          <p:nvPr/>
        </p:nvSpPr>
        <p:spPr>
          <a:xfrm>
            <a:off x="1669370" y="465465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9FEEB17F-6C2A-BD11-46E6-F89C6DF6DA3C}"/>
              </a:ext>
            </a:extLst>
          </p:cNvPr>
          <p:cNvSpPr/>
          <p:nvPr/>
        </p:nvSpPr>
        <p:spPr>
          <a:xfrm>
            <a:off x="1959030" y="4912858"/>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6" name="直線矢印コネクタ 25">
            <a:extLst>
              <a:ext uri="{FF2B5EF4-FFF2-40B4-BE49-F238E27FC236}">
                <a16:creationId xmlns:a16="http://schemas.microsoft.com/office/drawing/2014/main" id="{22A02AB6-3607-E338-DDBE-A8D4B65D4FF0}"/>
              </a:ext>
            </a:extLst>
          </p:cNvPr>
          <p:cNvCxnSpPr>
            <a:cxnSpLocks/>
          </p:cNvCxnSpPr>
          <p:nvPr/>
        </p:nvCxnSpPr>
        <p:spPr>
          <a:xfrm flipV="1">
            <a:off x="6890170" y="2207303"/>
            <a:ext cx="0" cy="31608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楕円 26">
            <a:extLst>
              <a:ext uri="{FF2B5EF4-FFF2-40B4-BE49-F238E27FC236}">
                <a16:creationId xmlns:a16="http://schemas.microsoft.com/office/drawing/2014/main" id="{4025D0FC-CA98-7CEE-897B-C70B571C113D}"/>
              </a:ext>
            </a:extLst>
          </p:cNvPr>
          <p:cNvSpPr/>
          <p:nvPr/>
        </p:nvSpPr>
        <p:spPr>
          <a:xfrm>
            <a:off x="7225130" y="377020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8" name="直線矢印コネクタ 27">
            <a:extLst>
              <a:ext uri="{FF2B5EF4-FFF2-40B4-BE49-F238E27FC236}">
                <a16:creationId xmlns:a16="http://schemas.microsoft.com/office/drawing/2014/main" id="{A502B6E9-DDFF-777C-98BF-87BC19D0CD18}"/>
              </a:ext>
            </a:extLst>
          </p:cNvPr>
          <p:cNvCxnSpPr>
            <a:cxnSpLocks/>
          </p:cNvCxnSpPr>
          <p:nvPr/>
        </p:nvCxnSpPr>
        <p:spPr>
          <a:xfrm rot="5400000" flipV="1">
            <a:off x="7900652" y="2794147"/>
            <a:ext cx="0" cy="31608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 name="楕円 28">
            <a:extLst>
              <a:ext uri="{FF2B5EF4-FFF2-40B4-BE49-F238E27FC236}">
                <a16:creationId xmlns:a16="http://schemas.microsoft.com/office/drawing/2014/main" id="{1935119D-B676-3FF4-DF63-C079910DC9B6}"/>
              </a:ext>
            </a:extLst>
          </p:cNvPr>
          <p:cNvSpPr/>
          <p:nvPr/>
        </p:nvSpPr>
        <p:spPr>
          <a:xfrm>
            <a:off x="7377530" y="392260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F36CDF63-590D-BE65-7331-89C6CE2D621E}"/>
              </a:ext>
            </a:extLst>
          </p:cNvPr>
          <p:cNvSpPr/>
          <p:nvPr/>
        </p:nvSpPr>
        <p:spPr>
          <a:xfrm>
            <a:off x="7766489" y="395008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AA792EE2-A3DD-C68D-0FB1-7EA63618C27B}"/>
              </a:ext>
            </a:extLst>
          </p:cNvPr>
          <p:cNvSpPr/>
          <p:nvPr/>
        </p:nvSpPr>
        <p:spPr>
          <a:xfrm>
            <a:off x="7705147" y="341549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899C75CE-04A7-8964-90B3-5F2AAD265C91}"/>
              </a:ext>
            </a:extLst>
          </p:cNvPr>
          <p:cNvSpPr/>
          <p:nvPr/>
        </p:nvSpPr>
        <p:spPr>
          <a:xfrm>
            <a:off x="8252381" y="316402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楕円 32">
            <a:extLst>
              <a:ext uri="{FF2B5EF4-FFF2-40B4-BE49-F238E27FC236}">
                <a16:creationId xmlns:a16="http://schemas.microsoft.com/office/drawing/2014/main" id="{80590DC3-62FF-76C3-864C-0196BFB1AB03}"/>
              </a:ext>
            </a:extLst>
          </p:cNvPr>
          <p:cNvSpPr/>
          <p:nvPr/>
        </p:nvSpPr>
        <p:spPr>
          <a:xfrm>
            <a:off x="9373091" y="3182944"/>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3B3B8A0C-D325-7819-C438-F3D9A6E445E2}"/>
              </a:ext>
            </a:extLst>
          </p:cNvPr>
          <p:cNvSpPr/>
          <p:nvPr/>
        </p:nvSpPr>
        <p:spPr>
          <a:xfrm>
            <a:off x="10162440" y="36432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B94B3773-FF4F-4516-C027-26C7C0E8B876}"/>
              </a:ext>
            </a:extLst>
          </p:cNvPr>
          <p:cNvSpPr/>
          <p:nvPr/>
        </p:nvSpPr>
        <p:spPr>
          <a:xfrm>
            <a:off x="9701669" y="337431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楕円 35">
            <a:extLst>
              <a:ext uri="{FF2B5EF4-FFF2-40B4-BE49-F238E27FC236}">
                <a16:creationId xmlns:a16="http://schemas.microsoft.com/office/drawing/2014/main" id="{AE94E2C7-3CDE-B3D0-074D-660336C41990}"/>
              </a:ext>
            </a:extLst>
          </p:cNvPr>
          <p:cNvSpPr/>
          <p:nvPr/>
        </p:nvSpPr>
        <p:spPr>
          <a:xfrm>
            <a:off x="8809753" y="2948848"/>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楕円 36">
            <a:extLst>
              <a:ext uri="{FF2B5EF4-FFF2-40B4-BE49-F238E27FC236}">
                <a16:creationId xmlns:a16="http://schemas.microsoft.com/office/drawing/2014/main" id="{18EDF834-111D-CE5F-DB2B-E34245C9ADDE}"/>
              </a:ext>
            </a:extLst>
          </p:cNvPr>
          <p:cNvSpPr/>
          <p:nvPr/>
        </p:nvSpPr>
        <p:spPr>
          <a:xfrm>
            <a:off x="7117130" y="428482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楕円 37">
            <a:extLst>
              <a:ext uri="{FF2B5EF4-FFF2-40B4-BE49-F238E27FC236}">
                <a16:creationId xmlns:a16="http://schemas.microsoft.com/office/drawing/2014/main" id="{F8D4703B-B1ED-425E-C883-7FBD74BA6D68}"/>
              </a:ext>
            </a:extLst>
          </p:cNvPr>
          <p:cNvSpPr/>
          <p:nvPr/>
        </p:nvSpPr>
        <p:spPr>
          <a:xfrm>
            <a:off x="6467771" y="461956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楕円 38">
            <a:extLst>
              <a:ext uri="{FF2B5EF4-FFF2-40B4-BE49-F238E27FC236}">
                <a16:creationId xmlns:a16="http://schemas.microsoft.com/office/drawing/2014/main" id="{3650D3BE-D096-D6D6-B3E3-5A7261085BCB}"/>
              </a:ext>
            </a:extLst>
          </p:cNvPr>
          <p:cNvSpPr/>
          <p:nvPr/>
        </p:nvSpPr>
        <p:spPr>
          <a:xfrm>
            <a:off x="6337059" y="414859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楕円 39">
            <a:extLst>
              <a:ext uri="{FF2B5EF4-FFF2-40B4-BE49-F238E27FC236}">
                <a16:creationId xmlns:a16="http://schemas.microsoft.com/office/drawing/2014/main" id="{EC452758-C4A2-8454-C3E5-5182E01C4AC6}"/>
              </a:ext>
            </a:extLst>
          </p:cNvPr>
          <p:cNvSpPr/>
          <p:nvPr/>
        </p:nvSpPr>
        <p:spPr>
          <a:xfrm>
            <a:off x="9918376" y="3751283"/>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楕円 40">
            <a:extLst>
              <a:ext uri="{FF2B5EF4-FFF2-40B4-BE49-F238E27FC236}">
                <a16:creationId xmlns:a16="http://schemas.microsoft.com/office/drawing/2014/main" id="{BBC7400D-E062-3188-BF37-03181F09C7E6}"/>
              </a:ext>
            </a:extLst>
          </p:cNvPr>
          <p:cNvSpPr/>
          <p:nvPr/>
        </p:nvSpPr>
        <p:spPr>
          <a:xfrm>
            <a:off x="9534250" y="3005567"/>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29370E25-E3B8-5AA6-6C79-343776D0F939}"/>
              </a:ext>
            </a:extLst>
          </p:cNvPr>
          <p:cNvSpPr/>
          <p:nvPr/>
        </p:nvSpPr>
        <p:spPr>
          <a:xfrm>
            <a:off x="10169536" y="442791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楕円 42">
            <a:extLst>
              <a:ext uri="{FF2B5EF4-FFF2-40B4-BE49-F238E27FC236}">
                <a16:creationId xmlns:a16="http://schemas.microsoft.com/office/drawing/2014/main" id="{50F65C67-3138-0BF4-A2B4-5592812B4B9F}"/>
              </a:ext>
            </a:extLst>
          </p:cNvPr>
          <p:cNvSpPr/>
          <p:nvPr/>
        </p:nvSpPr>
        <p:spPr>
          <a:xfrm>
            <a:off x="10513735" y="3855436"/>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楕円 43">
            <a:extLst>
              <a:ext uri="{FF2B5EF4-FFF2-40B4-BE49-F238E27FC236}">
                <a16:creationId xmlns:a16="http://schemas.microsoft.com/office/drawing/2014/main" id="{498FA99F-A2FE-7C22-E16C-A0CE8DE48809}"/>
              </a:ext>
            </a:extLst>
          </p:cNvPr>
          <p:cNvSpPr/>
          <p:nvPr/>
        </p:nvSpPr>
        <p:spPr>
          <a:xfrm>
            <a:off x="10702074" y="4762650"/>
            <a:ext cx="108000" cy="108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テキスト ボックス 44">
            <a:extLst>
              <a:ext uri="{FF2B5EF4-FFF2-40B4-BE49-F238E27FC236}">
                <a16:creationId xmlns:a16="http://schemas.microsoft.com/office/drawing/2014/main" id="{268E30AE-5BF3-C003-67F4-A9D20316D783}"/>
              </a:ext>
            </a:extLst>
          </p:cNvPr>
          <p:cNvSpPr txBox="1"/>
          <p:nvPr/>
        </p:nvSpPr>
        <p:spPr>
          <a:xfrm>
            <a:off x="2265609" y="1936674"/>
            <a:ext cx="2296400" cy="369332"/>
          </a:xfrm>
          <a:prstGeom prst="rect">
            <a:avLst/>
          </a:prstGeom>
          <a:noFill/>
        </p:spPr>
        <p:txBody>
          <a:bodyPr wrap="square" rtlCol="0">
            <a:spAutoFit/>
          </a:bodyPr>
          <a:lstStyle/>
          <a:p>
            <a:r>
              <a:rPr kumimoji="1" lang="en-US" altLang="ja-JP" dirty="0"/>
              <a:t>Relationship A</a:t>
            </a:r>
            <a:endParaRPr kumimoji="1" lang="ja-JP" altLang="en-US" dirty="0"/>
          </a:p>
        </p:txBody>
      </p:sp>
      <p:sp>
        <p:nvSpPr>
          <p:cNvPr id="46" name="テキスト ボックス 45">
            <a:extLst>
              <a:ext uri="{FF2B5EF4-FFF2-40B4-BE49-F238E27FC236}">
                <a16:creationId xmlns:a16="http://schemas.microsoft.com/office/drawing/2014/main" id="{E53E8D79-27DB-D1F6-8E5A-CE67C0F0E50A}"/>
              </a:ext>
            </a:extLst>
          </p:cNvPr>
          <p:cNvSpPr txBox="1"/>
          <p:nvPr/>
        </p:nvSpPr>
        <p:spPr>
          <a:xfrm>
            <a:off x="7451146" y="1940133"/>
            <a:ext cx="2826390" cy="369332"/>
          </a:xfrm>
          <a:prstGeom prst="rect">
            <a:avLst/>
          </a:prstGeom>
          <a:noFill/>
        </p:spPr>
        <p:txBody>
          <a:bodyPr wrap="square" rtlCol="0">
            <a:spAutoFit/>
          </a:bodyPr>
          <a:lstStyle/>
          <a:p>
            <a:r>
              <a:rPr kumimoji="1" lang="en-US" altLang="ja-JP" dirty="0"/>
              <a:t>Relationship B</a:t>
            </a:r>
            <a:endParaRPr kumimoji="1" lang="ja-JP" altLang="en-US" dirty="0"/>
          </a:p>
        </p:txBody>
      </p:sp>
      <p:sp>
        <p:nvSpPr>
          <p:cNvPr id="47" name="テキスト ボックス 46">
            <a:extLst>
              <a:ext uri="{FF2B5EF4-FFF2-40B4-BE49-F238E27FC236}">
                <a16:creationId xmlns:a16="http://schemas.microsoft.com/office/drawing/2014/main" id="{29068AF5-FEAF-DFF4-4A86-47B28DE8B408}"/>
              </a:ext>
            </a:extLst>
          </p:cNvPr>
          <p:cNvSpPr txBox="1"/>
          <p:nvPr/>
        </p:nvSpPr>
        <p:spPr>
          <a:xfrm>
            <a:off x="1457722" y="5559129"/>
            <a:ext cx="8199199" cy="1200329"/>
          </a:xfrm>
          <a:prstGeom prst="rect">
            <a:avLst/>
          </a:prstGeom>
          <a:noFill/>
        </p:spPr>
        <p:txBody>
          <a:bodyPr wrap="square" rtlCol="0">
            <a:spAutoFit/>
          </a:bodyPr>
          <a:lstStyle/>
          <a:p>
            <a:pPr marL="342900" indent="-342900">
              <a:buAutoNum type="arabicParenR"/>
            </a:pPr>
            <a:r>
              <a:rPr kumimoji="1" lang="en-US" altLang="ja-JP" dirty="0"/>
              <a:t>A = line, B = second-order polynomial (quadratic function)</a:t>
            </a:r>
          </a:p>
          <a:p>
            <a:pPr marL="342900" indent="-342900">
              <a:buAutoNum type="arabicParenR"/>
            </a:pPr>
            <a:r>
              <a:rPr lang="en-US" altLang="ja-JP" dirty="0"/>
              <a:t>A= line, B = trigonometric function</a:t>
            </a:r>
          </a:p>
          <a:p>
            <a:pPr marL="342900" indent="-342900">
              <a:buAutoNum type="arabicParenR"/>
            </a:pPr>
            <a:r>
              <a:rPr kumimoji="1" lang="en-US" altLang="ja-JP" dirty="0"/>
              <a:t>A = log, B = trigonometric function</a:t>
            </a:r>
          </a:p>
          <a:p>
            <a:pPr marL="342900" indent="-342900">
              <a:buAutoNum type="arabicParenR"/>
            </a:pPr>
            <a:r>
              <a:rPr kumimoji="1" lang="en-US" altLang="ja-JP" dirty="0"/>
              <a:t>A = log, B = second-order polynomial</a:t>
            </a:r>
            <a:endParaRPr kumimoji="1" lang="ja-JP" altLang="en-US" dirty="0"/>
          </a:p>
        </p:txBody>
      </p:sp>
      <p:cxnSp>
        <p:nvCxnSpPr>
          <p:cNvPr id="6" name="直線コネクタ 5">
            <a:extLst>
              <a:ext uri="{FF2B5EF4-FFF2-40B4-BE49-F238E27FC236}">
                <a16:creationId xmlns:a16="http://schemas.microsoft.com/office/drawing/2014/main" id="{AAD8241A-B6FF-8030-900D-FDA8959C90EC}"/>
              </a:ext>
            </a:extLst>
          </p:cNvPr>
          <p:cNvCxnSpPr/>
          <p:nvPr/>
        </p:nvCxnSpPr>
        <p:spPr>
          <a:xfrm flipV="1">
            <a:off x="1210962" y="2804984"/>
            <a:ext cx="4312508" cy="192258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9" name="インク 8">
                <a:extLst>
                  <a:ext uri="{FF2B5EF4-FFF2-40B4-BE49-F238E27FC236}">
                    <a16:creationId xmlns:a16="http://schemas.microsoft.com/office/drawing/2014/main" id="{9BE38EC1-9F48-26AE-8746-6C9BAAB57A1D}"/>
                  </a:ext>
                </a:extLst>
              </p14:cNvPr>
              <p14:cNvContentPartPr/>
              <p14:nvPr/>
            </p14:nvContentPartPr>
            <p14:xfrm>
              <a:off x="2150290" y="3315289"/>
              <a:ext cx="2939400" cy="1788120"/>
            </p14:xfrm>
          </p:contentPart>
        </mc:Choice>
        <mc:Fallback xmlns="">
          <p:pic>
            <p:nvPicPr>
              <p:cNvPr id="9" name="インク 8">
                <a:extLst>
                  <a:ext uri="{FF2B5EF4-FFF2-40B4-BE49-F238E27FC236}">
                    <a16:creationId xmlns:a16="http://schemas.microsoft.com/office/drawing/2014/main" id="{9BE38EC1-9F48-26AE-8746-6C9BAAB57A1D}"/>
                  </a:ext>
                </a:extLst>
              </p:cNvPr>
              <p:cNvPicPr/>
              <p:nvPr/>
            </p:nvPicPr>
            <p:blipFill>
              <a:blip r:embed="rId3"/>
              <a:stretch>
                <a:fillRect/>
              </a:stretch>
            </p:blipFill>
            <p:spPr>
              <a:xfrm>
                <a:off x="2141290" y="3306649"/>
                <a:ext cx="2957040" cy="18057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52" name="インク 51">
                <a:extLst>
                  <a:ext uri="{FF2B5EF4-FFF2-40B4-BE49-F238E27FC236}">
                    <a16:creationId xmlns:a16="http://schemas.microsoft.com/office/drawing/2014/main" id="{7D995B47-D4DC-9154-A84F-E4E738135D68}"/>
                  </a:ext>
                </a:extLst>
              </p14:cNvPr>
              <p14:cNvContentPartPr/>
              <p14:nvPr/>
            </p14:nvContentPartPr>
            <p14:xfrm>
              <a:off x="5856850" y="3370369"/>
              <a:ext cx="4717440" cy="1671120"/>
            </p14:xfrm>
          </p:contentPart>
        </mc:Choice>
        <mc:Fallback xmlns="">
          <p:pic>
            <p:nvPicPr>
              <p:cNvPr id="52" name="インク 51">
                <a:extLst>
                  <a:ext uri="{FF2B5EF4-FFF2-40B4-BE49-F238E27FC236}">
                    <a16:creationId xmlns:a16="http://schemas.microsoft.com/office/drawing/2014/main" id="{7D995B47-D4DC-9154-A84F-E4E738135D68}"/>
                  </a:ext>
                </a:extLst>
              </p:cNvPr>
              <p:cNvPicPr/>
              <p:nvPr/>
            </p:nvPicPr>
            <p:blipFill>
              <a:blip r:embed="rId5"/>
              <a:stretch>
                <a:fillRect/>
              </a:stretch>
            </p:blipFill>
            <p:spPr>
              <a:xfrm>
                <a:off x="5847850" y="3361729"/>
                <a:ext cx="4735080" cy="1688760"/>
              </a:xfrm>
              <a:prstGeom prst="rect">
                <a:avLst/>
              </a:prstGeom>
            </p:spPr>
          </p:pic>
        </mc:Fallback>
      </mc:AlternateContent>
      <p:sp>
        <p:nvSpPr>
          <p:cNvPr id="55" name="テキスト ボックス 54">
            <a:extLst>
              <a:ext uri="{FF2B5EF4-FFF2-40B4-BE49-F238E27FC236}">
                <a16:creationId xmlns:a16="http://schemas.microsoft.com/office/drawing/2014/main" id="{13ED04A9-FF72-02E9-0F6C-DE317F387A05}"/>
              </a:ext>
            </a:extLst>
          </p:cNvPr>
          <p:cNvSpPr txBox="1"/>
          <p:nvPr/>
        </p:nvSpPr>
        <p:spPr>
          <a:xfrm>
            <a:off x="5280263" y="3126663"/>
            <a:ext cx="1669856" cy="369332"/>
          </a:xfrm>
          <a:prstGeom prst="rect">
            <a:avLst/>
          </a:prstGeom>
          <a:noFill/>
        </p:spPr>
        <p:txBody>
          <a:bodyPr wrap="square" rtlCol="0">
            <a:spAutoFit/>
          </a:bodyPr>
          <a:lstStyle/>
          <a:p>
            <a:r>
              <a:rPr lang="en-US" altLang="ja-JP" dirty="0">
                <a:solidFill>
                  <a:srgbClr val="FF0000"/>
                </a:solidFill>
              </a:rPr>
              <a:t>f</a:t>
            </a:r>
            <a:r>
              <a:rPr kumimoji="1" lang="en-US" altLang="ja-JP" dirty="0">
                <a:solidFill>
                  <a:srgbClr val="FF0000"/>
                </a:solidFill>
              </a:rPr>
              <a:t>(x) = log(x)</a:t>
            </a:r>
            <a:endParaRPr kumimoji="1" lang="ja-JP" altLang="en-US" dirty="0">
              <a:solidFill>
                <a:srgbClr val="FF0000"/>
              </a:solidFill>
            </a:endParaRPr>
          </a:p>
        </p:txBody>
      </p:sp>
      <p:sp>
        <p:nvSpPr>
          <p:cNvPr id="56" name="テキスト ボックス 55">
            <a:extLst>
              <a:ext uri="{FF2B5EF4-FFF2-40B4-BE49-F238E27FC236}">
                <a16:creationId xmlns:a16="http://schemas.microsoft.com/office/drawing/2014/main" id="{0A3B116A-D7D8-FD94-7A5D-E543C304A1BD}"/>
              </a:ext>
            </a:extLst>
          </p:cNvPr>
          <p:cNvSpPr txBox="1"/>
          <p:nvPr/>
        </p:nvSpPr>
        <p:spPr>
          <a:xfrm>
            <a:off x="5510043" y="2494733"/>
            <a:ext cx="959774" cy="369332"/>
          </a:xfrm>
          <a:prstGeom prst="rect">
            <a:avLst/>
          </a:prstGeom>
          <a:noFill/>
        </p:spPr>
        <p:txBody>
          <a:bodyPr wrap="square" rtlCol="0">
            <a:spAutoFit/>
          </a:bodyPr>
          <a:lstStyle/>
          <a:p>
            <a:r>
              <a:rPr lang="en-US" altLang="ja-JP" dirty="0">
                <a:solidFill>
                  <a:srgbClr val="FF0000"/>
                </a:solidFill>
              </a:rPr>
              <a:t>f</a:t>
            </a:r>
            <a:r>
              <a:rPr kumimoji="1" lang="en-US" altLang="ja-JP" dirty="0">
                <a:solidFill>
                  <a:srgbClr val="FF0000"/>
                </a:solidFill>
              </a:rPr>
              <a:t>(x) = x</a:t>
            </a:r>
            <a:endParaRPr kumimoji="1" lang="ja-JP" altLang="en-US" dirty="0">
              <a:solidFill>
                <a:srgbClr val="FF0000"/>
              </a:solidFill>
            </a:endParaRPr>
          </a:p>
        </p:txBody>
      </p:sp>
      <p:sp>
        <p:nvSpPr>
          <p:cNvPr id="57" name="テキスト ボックス 56">
            <a:extLst>
              <a:ext uri="{FF2B5EF4-FFF2-40B4-BE49-F238E27FC236}">
                <a16:creationId xmlns:a16="http://schemas.microsoft.com/office/drawing/2014/main" id="{828A68FF-A045-4FCC-F5FF-DC8D15F1AD85}"/>
              </a:ext>
            </a:extLst>
          </p:cNvPr>
          <p:cNvSpPr txBox="1"/>
          <p:nvPr/>
        </p:nvSpPr>
        <p:spPr>
          <a:xfrm>
            <a:off x="9786387" y="3114843"/>
            <a:ext cx="1669856" cy="369332"/>
          </a:xfrm>
          <a:prstGeom prst="rect">
            <a:avLst/>
          </a:prstGeom>
          <a:noFill/>
        </p:spPr>
        <p:txBody>
          <a:bodyPr wrap="square" rtlCol="0">
            <a:spAutoFit/>
          </a:bodyPr>
          <a:lstStyle/>
          <a:p>
            <a:r>
              <a:rPr lang="en-US" altLang="ja-JP" dirty="0">
                <a:solidFill>
                  <a:srgbClr val="FF0000"/>
                </a:solidFill>
              </a:rPr>
              <a:t>f</a:t>
            </a:r>
            <a:r>
              <a:rPr kumimoji="1" lang="en-US" altLang="ja-JP" dirty="0">
                <a:solidFill>
                  <a:srgbClr val="FF0000"/>
                </a:solidFill>
              </a:rPr>
              <a:t>(x) = sin(x)</a:t>
            </a:r>
            <a:endParaRPr kumimoji="1" lang="ja-JP" altLang="en-US" dirty="0">
              <a:solidFill>
                <a:srgbClr val="FF0000"/>
              </a:solidFill>
            </a:endParaRPr>
          </a:p>
        </p:txBody>
      </p:sp>
      <mc:AlternateContent xmlns:mc="http://schemas.openxmlformats.org/markup-compatibility/2006" xmlns:p14="http://schemas.microsoft.com/office/powerpoint/2010/main">
        <mc:Choice Requires="p14">
          <p:contentPart p14:bwMode="auto" r:id="rId6">
            <p14:nvContentPartPr>
              <p14:cNvPr id="71" name="インク 70">
                <a:extLst>
                  <a:ext uri="{FF2B5EF4-FFF2-40B4-BE49-F238E27FC236}">
                    <a16:creationId xmlns:a16="http://schemas.microsoft.com/office/drawing/2014/main" id="{09EA4996-D25A-EFC0-E2D9-8572337A8444}"/>
                  </a:ext>
                </a:extLst>
              </p14:cNvPr>
              <p14:cNvContentPartPr/>
              <p14:nvPr/>
            </p14:nvContentPartPr>
            <p14:xfrm>
              <a:off x="7097410" y="3347689"/>
              <a:ext cx="3677400" cy="1669320"/>
            </p14:xfrm>
          </p:contentPart>
        </mc:Choice>
        <mc:Fallback xmlns="">
          <p:pic>
            <p:nvPicPr>
              <p:cNvPr id="71" name="インク 70">
                <a:extLst>
                  <a:ext uri="{FF2B5EF4-FFF2-40B4-BE49-F238E27FC236}">
                    <a16:creationId xmlns:a16="http://schemas.microsoft.com/office/drawing/2014/main" id="{09EA4996-D25A-EFC0-E2D9-8572337A8444}"/>
                  </a:ext>
                </a:extLst>
              </p:cNvPr>
              <p:cNvPicPr/>
              <p:nvPr/>
            </p:nvPicPr>
            <p:blipFill>
              <a:blip r:embed="rId7"/>
              <a:stretch>
                <a:fillRect/>
              </a:stretch>
            </p:blipFill>
            <p:spPr>
              <a:xfrm>
                <a:off x="7088770" y="3338689"/>
                <a:ext cx="3695040" cy="1686960"/>
              </a:xfrm>
              <a:prstGeom prst="rect">
                <a:avLst/>
              </a:prstGeom>
            </p:spPr>
          </p:pic>
        </mc:Fallback>
      </mc:AlternateContent>
      <p:sp>
        <p:nvSpPr>
          <p:cNvPr id="72" name="テキスト ボックス 71">
            <a:extLst>
              <a:ext uri="{FF2B5EF4-FFF2-40B4-BE49-F238E27FC236}">
                <a16:creationId xmlns:a16="http://schemas.microsoft.com/office/drawing/2014/main" id="{2B100490-A775-E68A-5DA8-F97A0E29FE66}"/>
              </a:ext>
            </a:extLst>
          </p:cNvPr>
          <p:cNvSpPr txBox="1"/>
          <p:nvPr/>
        </p:nvSpPr>
        <p:spPr>
          <a:xfrm>
            <a:off x="9069762" y="4494760"/>
            <a:ext cx="1669856" cy="369332"/>
          </a:xfrm>
          <a:prstGeom prst="rect">
            <a:avLst/>
          </a:prstGeom>
          <a:noFill/>
        </p:spPr>
        <p:txBody>
          <a:bodyPr wrap="square" rtlCol="0">
            <a:spAutoFit/>
          </a:bodyPr>
          <a:lstStyle/>
          <a:p>
            <a:r>
              <a:rPr lang="en-US" altLang="ja-JP" dirty="0">
                <a:solidFill>
                  <a:srgbClr val="FF0000"/>
                </a:solidFill>
              </a:rPr>
              <a:t>f</a:t>
            </a:r>
            <a:r>
              <a:rPr kumimoji="1" lang="en-US" altLang="ja-JP" dirty="0">
                <a:solidFill>
                  <a:srgbClr val="FF0000"/>
                </a:solidFill>
              </a:rPr>
              <a:t>(x) = x^2</a:t>
            </a:r>
            <a:endParaRPr kumimoji="1" lang="ja-JP" altLang="en-US" dirty="0">
              <a:solidFill>
                <a:srgbClr val="FF0000"/>
              </a:solidFill>
            </a:endParaRPr>
          </a:p>
        </p:txBody>
      </p:sp>
      <p:sp>
        <p:nvSpPr>
          <p:cNvPr id="73" name="テキスト ボックス 72">
            <a:extLst>
              <a:ext uri="{FF2B5EF4-FFF2-40B4-BE49-F238E27FC236}">
                <a16:creationId xmlns:a16="http://schemas.microsoft.com/office/drawing/2014/main" id="{B47AE0B0-C5A2-C35B-7405-780988652798}"/>
              </a:ext>
            </a:extLst>
          </p:cNvPr>
          <p:cNvSpPr txBox="1"/>
          <p:nvPr/>
        </p:nvSpPr>
        <p:spPr>
          <a:xfrm>
            <a:off x="8809753" y="5795319"/>
            <a:ext cx="2237188" cy="646331"/>
          </a:xfrm>
          <a:prstGeom prst="rect">
            <a:avLst/>
          </a:prstGeom>
          <a:noFill/>
        </p:spPr>
        <p:txBody>
          <a:bodyPr wrap="square" rtlCol="0">
            <a:spAutoFit/>
          </a:bodyPr>
          <a:lstStyle/>
          <a:p>
            <a:r>
              <a:rPr kumimoji="1" lang="en-US" altLang="ja-JP" dirty="0">
                <a:solidFill>
                  <a:srgbClr val="FF0000"/>
                </a:solidFill>
              </a:rPr>
              <a:t>All of them might be correct</a:t>
            </a:r>
            <a:endParaRPr kumimoji="1" lang="ja-JP" altLang="en-US" dirty="0">
              <a:solidFill>
                <a:srgbClr val="FF0000"/>
              </a:solidFill>
            </a:endParaRPr>
          </a:p>
        </p:txBody>
      </p:sp>
    </p:spTree>
    <p:extLst>
      <p:ext uri="{BB962C8B-B14F-4D97-AF65-F5344CB8AC3E}">
        <p14:creationId xmlns:p14="http://schemas.microsoft.com/office/powerpoint/2010/main" val="3631438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533D511E-28B5-020D-4445-076C3816B093}"/>
              </a:ext>
            </a:extLst>
          </p:cNvPr>
          <p:cNvSpPr>
            <a:spLocks noGrp="1"/>
          </p:cNvSpPr>
          <p:nvPr>
            <p:ph type="title"/>
          </p:nvPr>
        </p:nvSpPr>
        <p:spPr/>
        <p:txBody>
          <a:bodyPr/>
          <a:lstStyle/>
          <a:p>
            <a:r>
              <a:rPr lang="en-US" altLang="ja-JP" dirty="0"/>
              <a:t>Pick a Base Model with Suitable Complexity</a:t>
            </a:r>
            <a:endParaRPr lang="ja-JP" altLang="en-US" dirty="0"/>
          </a:p>
        </p:txBody>
      </p:sp>
      <p:cxnSp>
        <p:nvCxnSpPr>
          <p:cNvPr id="7" name="直線矢印コネクタ 6">
            <a:extLst>
              <a:ext uri="{FF2B5EF4-FFF2-40B4-BE49-F238E27FC236}">
                <a16:creationId xmlns:a16="http://schemas.microsoft.com/office/drawing/2014/main" id="{E8C35D16-C1B4-3113-460D-A56CF188E417}"/>
              </a:ext>
            </a:extLst>
          </p:cNvPr>
          <p:cNvCxnSpPr/>
          <p:nvPr/>
        </p:nvCxnSpPr>
        <p:spPr>
          <a:xfrm flipV="1">
            <a:off x="1343244" y="4039490"/>
            <a:ext cx="9273209" cy="4472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FAD259CC-7E2B-CE59-DDFC-6AF9A7A49A1A}"/>
              </a:ext>
            </a:extLst>
          </p:cNvPr>
          <p:cNvSpPr txBox="1"/>
          <p:nvPr/>
        </p:nvSpPr>
        <p:spPr>
          <a:xfrm>
            <a:off x="604825" y="4510040"/>
            <a:ext cx="1940859" cy="1200329"/>
          </a:xfrm>
          <a:prstGeom prst="rect">
            <a:avLst/>
          </a:prstGeom>
          <a:noFill/>
        </p:spPr>
        <p:txBody>
          <a:bodyPr wrap="square" rtlCol="0">
            <a:spAutoFit/>
          </a:bodyPr>
          <a:lstStyle/>
          <a:p>
            <a:pPr marL="285750" indent="-285750">
              <a:buFontTx/>
              <a:buChar char="-"/>
            </a:pPr>
            <a:r>
              <a:rPr lang="en-US" altLang="ja-JP" dirty="0"/>
              <a:t>Simple</a:t>
            </a:r>
          </a:p>
          <a:p>
            <a:pPr marL="285750" indent="-285750">
              <a:buFontTx/>
              <a:buChar char="-"/>
            </a:pPr>
            <a:r>
              <a:rPr kumimoji="1" lang="en-US" altLang="ja-JP" dirty="0"/>
              <a:t>More likely to underfit = high bias</a:t>
            </a:r>
            <a:endParaRPr kumimoji="1" lang="ja-JP" altLang="en-US" dirty="0"/>
          </a:p>
        </p:txBody>
      </p:sp>
      <p:sp>
        <p:nvSpPr>
          <p:cNvPr id="9" name="テキスト ボックス 8">
            <a:extLst>
              <a:ext uri="{FF2B5EF4-FFF2-40B4-BE49-F238E27FC236}">
                <a16:creationId xmlns:a16="http://schemas.microsoft.com/office/drawing/2014/main" id="{3D7F8D6D-67EB-05E3-C9D0-B829882B60D0}"/>
              </a:ext>
            </a:extLst>
          </p:cNvPr>
          <p:cNvSpPr txBox="1"/>
          <p:nvPr/>
        </p:nvSpPr>
        <p:spPr>
          <a:xfrm>
            <a:off x="9533672" y="4371088"/>
            <a:ext cx="1940859" cy="1200329"/>
          </a:xfrm>
          <a:prstGeom prst="rect">
            <a:avLst/>
          </a:prstGeom>
          <a:noFill/>
        </p:spPr>
        <p:txBody>
          <a:bodyPr wrap="square" rtlCol="0">
            <a:spAutoFit/>
          </a:bodyPr>
          <a:lstStyle/>
          <a:p>
            <a:pPr marL="285750" indent="-285750">
              <a:buFontTx/>
              <a:buChar char="-"/>
            </a:pPr>
            <a:r>
              <a:rPr lang="en-US" altLang="ja-JP" dirty="0"/>
              <a:t>Complex</a:t>
            </a:r>
          </a:p>
          <a:p>
            <a:pPr marL="285750" indent="-285750">
              <a:buFontTx/>
              <a:buChar char="-"/>
            </a:pPr>
            <a:r>
              <a:rPr kumimoji="1" lang="en-US" altLang="ja-JP" dirty="0"/>
              <a:t>More likely to overfit = high variance</a:t>
            </a:r>
            <a:endParaRPr kumimoji="1" lang="ja-JP" altLang="en-US" dirty="0"/>
          </a:p>
        </p:txBody>
      </p:sp>
      <p:sp>
        <p:nvSpPr>
          <p:cNvPr id="10" name="テキスト ボックス 9">
            <a:extLst>
              <a:ext uri="{FF2B5EF4-FFF2-40B4-BE49-F238E27FC236}">
                <a16:creationId xmlns:a16="http://schemas.microsoft.com/office/drawing/2014/main" id="{272DC974-5B73-0852-4321-8CE5130F9BAD}"/>
              </a:ext>
            </a:extLst>
          </p:cNvPr>
          <p:cNvSpPr txBox="1"/>
          <p:nvPr/>
        </p:nvSpPr>
        <p:spPr>
          <a:xfrm>
            <a:off x="914108" y="3043305"/>
            <a:ext cx="1847899" cy="923330"/>
          </a:xfrm>
          <a:prstGeom prst="rect">
            <a:avLst/>
          </a:prstGeom>
          <a:noFill/>
        </p:spPr>
        <p:txBody>
          <a:bodyPr wrap="square" rtlCol="0">
            <a:spAutoFit/>
          </a:bodyPr>
          <a:lstStyle/>
          <a:p>
            <a:r>
              <a:rPr kumimoji="1" lang="en-US" altLang="ja-JP" dirty="0"/>
              <a:t>One Line (e.g. linear regression)</a:t>
            </a:r>
            <a:endParaRPr kumimoji="1" lang="ja-JP" altLang="en-US" dirty="0"/>
          </a:p>
        </p:txBody>
      </p:sp>
      <p:sp>
        <p:nvSpPr>
          <p:cNvPr id="11" name="テキスト ボックス 10">
            <a:extLst>
              <a:ext uri="{FF2B5EF4-FFF2-40B4-BE49-F238E27FC236}">
                <a16:creationId xmlns:a16="http://schemas.microsoft.com/office/drawing/2014/main" id="{64CAEC88-A188-4BCF-462E-098A80FD5CF9}"/>
              </a:ext>
            </a:extLst>
          </p:cNvPr>
          <p:cNvSpPr txBox="1"/>
          <p:nvPr/>
        </p:nvSpPr>
        <p:spPr>
          <a:xfrm>
            <a:off x="2842591" y="2970449"/>
            <a:ext cx="2856429" cy="1200329"/>
          </a:xfrm>
          <a:prstGeom prst="rect">
            <a:avLst/>
          </a:prstGeom>
          <a:noFill/>
        </p:spPr>
        <p:txBody>
          <a:bodyPr wrap="square" rtlCol="0">
            <a:spAutoFit/>
          </a:bodyPr>
          <a:lstStyle/>
          <a:p>
            <a:r>
              <a:rPr kumimoji="1" lang="en-US" altLang="ja-JP" dirty="0"/>
              <a:t>One Polynomials/Custom Function (e.g. polynomial regression)</a:t>
            </a:r>
            <a:endParaRPr kumimoji="1" lang="ja-JP" altLang="en-US" dirty="0"/>
          </a:p>
        </p:txBody>
      </p:sp>
      <p:sp>
        <p:nvSpPr>
          <p:cNvPr id="12" name="テキスト ボックス 11">
            <a:extLst>
              <a:ext uri="{FF2B5EF4-FFF2-40B4-BE49-F238E27FC236}">
                <a16:creationId xmlns:a16="http://schemas.microsoft.com/office/drawing/2014/main" id="{21261E58-5745-1B55-E17B-27605629E101}"/>
              </a:ext>
            </a:extLst>
          </p:cNvPr>
          <p:cNvSpPr txBox="1"/>
          <p:nvPr/>
        </p:nvSpPr>
        <p:spPr>
          <a:xfrm>
            <a:off x="5779604" y="3247447"/>
            <a:ext cx="3151094" cy="646331"/>
          </a:xfrm>
          <a:prstGeom prst="rect">
            <a:avLst/>
          </a:prstGeom>
          <a:noFill/>
        </p:spPr>
        <p:txBody>
          <a:bodyPr wrap="square" rtlCol="0">
            <a:spAutoFit/>
          </a:bodyPr>
          <a:lstStyle/>
          <a:p>
            <a:r>
              <a:rPr kumimoji="1" lang="en-US" altLang="ja-JP" dirty="0"/>
              <a:t>Many lines, parallel to axes (e.g. decision tree)</a:t>
            </a:r>
            <a:endParaRPr kumimoji="1" lang="ja-JP" altLang="en-US" dirty="0"/>
          </a:p>
        </p:txBody>
      </p:sp>
      <p:sp>
        <p:nvSpPr>
          <p:cNvPr id="13" name="テキスト ボックス 12">
            <a:extLst>
              <a:ext uri="{FF2B5EF4-FFF2-40B4-BE49-F238E27FC236}">
                <a16:creationId xmlns:a16="http://schemas.microsoft.com/office/drawing/2014/main" id="{9ED78051-5DB6-74C6-3A2E-6D0A6AFFBE34}"/>
              </a:ext>
            </a:extLst>
          </p:cNvPr>
          <p:cNvSpPr txBox="1"/>
          <p:nvPr/>
        </p:nvSpPr>
        <p:spPr>
          <a:xfrm>
            <a:off x="9040906" y="3429000"/>
            <a:ext cx="3151094" cy="646331"/>
          </a:xfrm>
          <a:prstGeom prst="rect">
            <a:avLst/>
          </a:prstGeom>
          <a:noFill/>
        </p:spPr>
        <p:txBody>
          <a:bodyPr wrap="square" rtlCol="0">
            <a:spAutoFit/>
          </a:bodyPr>
          <a:lstStyle/>
          <a:p>
            <a:r>
              <a:rPr kumimoji="1" lang="en-US" altLang="ja-JP" dirty="0"/>
              <a:t>Many lines</a:t>
            </a:r>
            <a:r>
              <a:rPr lang="en-US" altLang="ja-JP" dirty="0"/>
              <a:t>/</a:t>
            </a:r>
            <a:r>
              <a:rPr kumimoji="1" lang="en-US" altLang="ja-JP" dirty="0"/>
              <a:t>polynomials (e.g. neural network)</a:t>
            </a:r>
            <a:endParaRPr kumimoji="1" lang="ja-JP" altLang="en-US" dirty="0"/>
          </a:p>
        </p:txBody>
      </p:sp>
      <p:sp>
        <p:nvSpPr>
          <p:cNvPr id="14" name="テキスト ボックス 13">
            <a:extLst>
              <a:ext uri="{FF2B5EF4-FFF2-40B4-BE49-F238E27FC236}">
                <a16:creationId xmlns:a16="http://schemas.microsoft.com/office/drawing/2014/main" id="{50AF18C9-031B-163A-5DAA-7A20189023BC}"/>
              </a:ext>
            </a:extLst>
          </p:cNvPr>
          <p:cNvSpPr txBox="1"/>
          <p:nvPr/>
        </p:nvSpPr>
        <p:spPr>
          <a:xfrm>
            <a:off x="914108" y="6063391"/>
            <a:ext cx="2362200" cy="646331"/>
          </a:xfrm>
          <a:prstGeom prst="rect">
            <a:avLst/>
          </a:prstGeom>
          <a:noFill/>
        </p:spPr>
        <p:txBody>
          <a:bodyPr wrap="square" rtlCol="0">
            <a:spAutoFit/>
          </a:bodyPr>
          <a:lstStyle/>
          <a:p>
            <a:r>
              <a:rPr kumimoji="1" lang="en-US" altLang="ja-JP" dirty="0"/>
              <a:t>Suitable for simpler tabular data</a:t>
            </a:r>
            <a:endParaRPr kumimoji="1" lang="ja-JP" altLang="en-US" dirty="0"/>
          </a:p>
        </p:txBody>
      </p:sp>
      <p:sp>
        <p:nvSpPr>
          <p:cNvPr id="15" name="テキスト ボックス 14">
            <a:extLst>
              <a:ext uri="{FF2B5EF4-FFF2-40B4-BE49-F238E27FC236}">
                <a16:creationId xmlns:a16="http://schemas.microsoft.com/office/drawing/2014/main" id="{645AE89E-98C6-C8CF-CC11-491FB97172DC}"/>
              </a:ext>
            </a:extLst>
          </p:cNvPr>
          <p:cNvSpPr txBox="1"/>
          <p:nvPr/>
        </p:nvSpPr>
        <p:spPr>
          <a:xfrm>
            <a:off x="4517920" y="6063390"/>
            <a:ext cx="2362200" cy="646331"/>
          </a:xfrm>
          <a:prstGeom prst="rect">
            <a:avLst/>
          </a:prstGeom>
          <a:noFill/>
        </p:spPr>
        <p:txBody>
          <a:bodyPr wrap="square" rtlCol="0">
            <a:spAutoFit/>
          </a:bodyPr>
          <a:lstStyle/>
          <a:p>
            <a:r>
              <a:rPr kumimoji="1" lang="en-US" altLang="ja-JP" dirty="0"/>
              <a:t>Suitable for complex tabular data</a:t>
            </a:r>
            <a:endParaRPr kumimoji="1" lang="ja-JP" altLang="en-US" dirty="0"/>
          </a:p>
        </p:txBody>
      </p:sp>
      <p:sp>
        <p:nvSpPr>
          <p:cNvPr id="16" name="テキスト ボックス 15">
            <a:extLst>
              <a:ext uri="{FF2B5EF4-FFF2-40B4-BE49-F238E27FC236}">
                <a16:creationId xmlns:a16="http://schemas.microsoft.com/office/drawing/2014/main" id="{D818E67E-6BCF-83E8-CF7D-73AC7B3ADA68}"/>
              </a:ext>
            </a:extLst>
          </p:cNvPr>
          <p:cNvSpPr txBox="1"/>
          <p:nvPr/>
        </p:nvSpPr>
        <p:spPr>
          <a:xfrm>
            <a:off x="9157156" y="5982708"/>
            <a:ext cx="2362200" cy="923330"/>
          </a:xfrm>
          <a:prstGeom prst="rect">
            <a:avLst/>
          </a:prstGeom>
          <a:noFill/>
        </p:spPr>
        <p:txBody>
          <a:bodyPr wrap="square" rtlCol="0">
            <a:spAutoFit/>
          </a:bodyPr>
          <a:lstStyle/>
          <a:p>
            <a:r>
              <a:rPr kumimoji="1" lang="en-US" altLang="ja-JP" dirty="0"/>
              <a:t>Suitable for complex data (e.g. image/audio)</a:t>
            </a:r>
            <a:endParaRPr kumimoji="1" lang="ja-JP" altLang="en-US" dirty="0"/>
          </a:p>
        </p:txBody>
      </p:sp>
      <p:sp>
        <p:nvSpPr>
          <p:cNvPr id="2" name="楕円 1">
            <a:extLst>
              <a:ext uri="{FF2B5EF4-FFF2-40B4-BE49-F238E27FC236}">
                <a16:creationId xmlns:a16="http://schemas.microsoft.com/office/drawing/2014/main" id="{F9CB6BDC-0CCB-BBEA-F6C3-1A4B507E7CD1}"/>
              </a:ext>
            </a:extLst>
          </p:cNvPr>
          <p:cNvSpPr/>
          <p:nvPr/>
        </p:nvSpPr>
        <p:spPr>
          <a:xfrm>
            <a:off x="875720" y="2865757"/>
            <a:ext cx="1847896" cy="173339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a:extLst>
              <a:ext uri="{FF2B5EF4-FFF2-40B4-BE49-F238E27FC236}">
                <a16:creationId xmlns:a16="http://schemas.microsoft.com/office/drawing/2014/main" id="{98572136-361B-4EE2-1A6D-2BE62AC5EAEF}"/>
              </a:ext>
            </a:extLst>
          </p:cNvPr>
          <p:cNvSpPr txBox="1"/>
          <p:nvPr/>
        </p:nvSpPr>
        <p:spPr>
          <a:xfrm>
            <a:off x="7538" y="3410254"/>
            <a:ext cx="906569" cy="1200329"/>
          </a:xfrm>
          <a:prstGeom prst="rect">
            <a:avLst/>
          </a:prstGeom>
          <a:noFill/>
        </p:spPr>
        <p:txBody>
          <a:bodyPr wrap="square" rtlCol="0">
            <a:spAutoFit/>
          </a:bodyPr>
          <a:lstStyle/>
          <a:p>
            <a:r>
              <a:rPr kumimoji="1" lang="en-US" altLang="ja-JP" sz="1200" dirty="0"/>
              <a:t>For today, we choose a line as a model for simplicity</a:t>
            </a:r>
            <a:endParaRPr kumimoji="1" lang="ja-JP" altLang="en-US" sz="1200" dirty="0"/>
          </a:p>
        </p:txBody>
      </p:sp>
      <p:cxnSp>
        <p:nvCxnSpPr>
          <p:cNvPr id="6" name="直線矢印コネクタ 5">
            <a:extLst>
              <a:ext uri="{FF2B5EF4-FFF2-40B4-BE49-F238E27FC236}">
                <a16:creationId xmlns:a16="http://schemas.microsoft.com/office/drawing/2014/main" id="{8741199A-8599-8368-8C5A-D6856FF544D1}"/>
              </a:ext>
            </a:extLst>
          </p:cNvPr>
          <p:cNvCxnSpPr/>
          <p:nvPr/>
        </p:nvCxnSpPr>
        <p:spPr>
          <a:xfrm flipV="1">
            <a:off x="3346515" y="1690688"/>
            <a:ext cx="0" cy="10352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直線矢印コネクタ 16">
            <a:extLst>
              <a:ext uri="{FF2B5EF4-FFF2-40B4-BE49-F238E27FC236}">
                <a16:creationId xmlns:a16="http://schemas.microsoft.com/office/drawing/2014/main" id="{EDBBBA7E-9BA1-035B-2282-1053800B570D}"/>
              </a:ext>
            </a:extLst>
          </p:cNvPr>
          <p:cNvCxnSpPr>
            <a:cxnSpLocks/>
          </p:cNvCxnSpPr>
          <p:nvPr/>
        </p:nvCxnSpPr>
        <p:spPr>
          <a:xfrm>
            <a:off x="3346515" y="2725910"/>
            <a:ext cx="124276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楕円 18">
            <a:extLst>
              <a:ext uri="{FF2B5EF4-FFF2-40B4-BE49-F238E27FC236}">
                <a16:creationId xmlns:a16="http://schemas.microsoft.com/office/drawing/2014/main" id="{0446FD7F-8C87-8B5C-B4A9-4D6E5353758B}"/>
              </a:ext>
            </a:extLst>
          </p:cNvPr>
          <p:cNvSpPr/>
          <p:nvPr/>
        </p:nvSpPr>
        <p:spPr>
          <a:xfrm>
            <a:off x="3437777" y="2508625"/>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34C61412-C9D7-F678-493E-5E7E48AFD460}"/>
              </a:ext>
            </a:extLst>
          </p:cNvPr>
          <p:cNvSpPr/>
          <p:nvPr/>
        </p:nvSpPr>
        <p:spPr>
          <a:xfrm>
            <a:off x="3643322" y="2352181"/>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880A36E2-B66E-30A2-B1F5-F03429764163}"/>
              </a:ext>
            </a:extLst>
          </p:cNvPr>
          <p:cNvSpPr/>
          <p:nvPr/>
        </p:nvSpPr>
        <p:spPr>
          <a:xfrm>
            <a:off x="4324872" y="2260488"/>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4CF6EDDD-07B7-8694-3A17-1549D627A59B}"/>
              </a:ext>
            </a:extLst>
          </p:cNvPr>
          <p:cNvSpPr/>
          <p:nvPr/>
        </p:nvSpPr>
        <p:spPr>
          <a:xfrm>
            <a:off x="3931898" y="2027656"/>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16EA31EE-435C-B4C3-E7A0-5DC39F78A9AA}"/>
              </a:ext>
            </a:extLst>
          </p:cNvPr>
          <p:cNvSpPr/>
          <p:nvPr/>
        </p:nvSpPr>
        <p:spPr>
          <a:xfrm>
            <a:off x="4252872" y="2020883"/>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a:extLst>
              <a:ext uri="{FF2B5EF4-FFF2-40B4-BE49-F238E27FC236}">
                <a16:creationId xmlns:a16="http://schemas.microsoft.com/office/drawing/2014/main" id="{C78D52CA-9616-34DA-05FF-2BF1BF581E14}"/>
              </a:ext>
            </a:extLst>
          </p:cNvPr>
          <p:cNvSpPr/>
          <p:nvPr/>
        </p:nvSpPr>
        <p:spPr>
          <a:xfrm>
            <a:off x="4167691" y="1804457"/>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フリーフォーム: 図形 25">
            <a:extLst>
              <a:ext uri="{FF2B5EF4-FFF2-40B4-BE49-F238E27FC236}">
                <a16:creationId xmlns:a16="http://schemas.microsoft.com/office/drawing/2014/main" id="{3CE28409-9AA6-0872-0BF8-273F5AE509D1}"/>
              </a:ext>
            </a:extLst>
          </p:cNvPr>
          <p:cNvSpPr/>
          <p:nvPr/>
        </p:nvSpPr>
        <p:spPr>
          <a:xfrm>
            <a:off x="3371003" y="1835973"/>
            <a:ext cx="1121790" cy="876772"/>
          </a:xfrm>
          <a:custGeom>
            <a:avLst/>
            <a:gdLst>
              <a:gd name="connsiteX0" fmla="*/ 0 w 1121790"/>
              <a:gd name="connsiteY0" fmla="*/ 876772 h 876772"/>
              <a:gd name="connsiteX1" fmla="*/ 810706 w 1121790"/>
              <a:gd name="connsiteY1" fmla="*/ 79 h 876772"/>
              <a:gd name="connsiteX2" fmla="*/ 1121790 w 1121790"/>
              <a:gd name="connsiteY2" fmla="*/ 820211 h 876772"/>
            </a:gdLst>
            <a:ahLst/>
            <a:cxnLst>
              <a:cxn ang="0">
                <a:pos x="connsiteX0" y="connsiteY0"/>
              </a:cxn>
              <a:cxn ang="0">
                <a:pos x="connsiteX1" y="connsiteY1"/>
              </a:cxn>
              <a:cxn ang="0">
                <a:pos x="connsiteX2" y="connsiteY2"/>
              </a:cxn>
            </a:cxnLst>
            <a:rect l="l" t="t" r="r" b="b"/>
            <a:pathLst>
              <a:path w="1121790" h="876772">
                <a:moveTo>
                  <a:pt x="0" y="876772"/>
                </a:moveTo>
                <a:cubicBezTo>
                  <a:pt x="311870" y="443139"/>
                  <a:pt x="623741" y="9506"/>
                  <a:pt x="810706" y="79"/>
                </a:cubicBezTo>
                <a:cubicBezTo>
                  <a:pt x="997671" y="-9348"/>
                  <a:pt x="1121790" y="820211"/>
                  <a:pt x="1121790" y="82021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6" name="直線矢印コネクタ 35">
            <a:extLst>
              <a:ext uri="{FF2B5EF4-FFF2-40B4-BE49-F238E27FC236}">
                <a16:creationId xmlns:a16="http://schemas.microsoft.com/office/drawing/2014/main" id="{4D41C3F7-FA53-6F1D-754B-C5D91073C39F}"/>
              </a:ext>
            </a:extLst>
          </p:cNvPr>
          <p:cNvCxnSpPr/>
          <p:nvPr/>
        </p:nvCxnSpPr>
        <p:spPr>
          <a:xfrm flipV="1">
            <a:off x="6552931" y="1690688"/>
            <a:ext cx="0" cy="10352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直線矢印コネクタ 36">
            <a:extLst>
              <a:ext uri="{FF2B5EF4-FFF2-40B4-BE49-F238E27FC236}">
                <a16:creationId xmlns:a16="http://schemas.microsoft.com/office/drawing/2014/main" id="{C9554F3E-504A-B49B-C30E-C785783642FB}"/>
              </a:ext>
            </a:extLst>
          </p:cNvPr>
          <p:cNvCxnSpPr>
            <a:cxnSpLocks/>
          </p:cNvCxnSpPr>
          <p:nvPr/>
        </p:nvCxnSpPr>
        <p:spPr>
          <a:xfrm>
            <a:off x="6552931" y="2725910"/>
            <a:ext cx="124276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8" name="楕円 37">
            <a:extLst>
              <a:ext uri="{FF2B5EF4-FFF2-40B4-BE49-F238E27FC236}">
                <a16:creationId xmlns:a16="http://schemas.microsoft.com/office/drawing/2014/main" id="{FC2A80A3-E142-5DEB-DA99-E689991AD6E9}"/>
              </a:ext>
            </a:extLst>
          </p:cNvPr>
          <p:cNvSpPr/>
          <p:nvPr/>
        </p:nvSpPr>
        <p:spPr>
          <a:xfrm>
            <a:off x="6644193" y="2508625"/>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楕円 38">
            <a:extLst>
              <a:ext uri="{FF2B5EF4-FFF2-40B4-BE49-F238E27FC236}">
                <a16:creationId xmlns:a16="http://schemas.microsoft.com/office/drawing/2014/main" id="{3E93FAAA-5310-0BCE-A634-7F041ADBCE4B}"/>
              </a:ext>
            </a:extLst>
          </p:cNvPr>
          <p:cNvSpPr/>
          <p:nvPr/>
        </p:nvSpPr>
        <p:spPr>
          <a:xfrm>
            <a:off x="6849738" y="2352181"/>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楕円 39">
            <a:extLst>
              <a:ext uri="{FF2B5EF4-FFF2-40B4-BE49-F238E27FC236}">
                <a16:creationId xmlns:a16="http://schemas.microsoft.com/office/drawing/2014/main" id="{75303F0B-6C0A-E650-170A-D824DBA094C4}"/>
              </a:ext>
            </a:extLst>
          </p:cNvPr>
          <p:cNvSpPr/>
          <p:nvPr/>
        </p:nvSpPr>
        <p:spPr>
          <a:xfrm>
            <a:off x="7531288" y="2260488"/>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楕円 40">
            <a:extLst>
              <a:ext uri="{FF2B5EF4-FFF2-40B4-BE49-F238E27FC236}">
                <a16:creationId xmlns:a16="http://schemas.microsoft.com/office/drawing/2014/main" id="{AA183EDE-3AEC-BD92-267D-2DE40CAA2091}"/>
              </a:ext>
            </a:extLst>
          </p:cNvPr>
          <p:cNvSpPr/>
          <p:nvPr/>
        </p:nvSpPr>
        <p:spPr>
          <a:xfrm>
            <a:off x="7138314" y="2027656"/>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A3F217D5-F9D7-98BD-E209-4E7C0AF6B7D6}"/>
              </a:ext>
            </a:extLst>
          </p:cNvPr>
          <p:cNvSpPr/>
          <p:nvPr/>
        </p:nvSpPr>
        <p:spPr>
          <a:xfrm>
            <a:off x="7459288" y="2020883"/>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楕円 42">
            <a:extLst>
              <a:ext uri="{FF2B5EF4-FFF2-40B4-BE49-F238E27FC236}">
                <a16:creationId xmlns:a16="http://schemas.microsoft.com/office/drawing/2014/main" id="{3FBD4CDA-6C58-E1B2-4788-2A89948CDA53}"/>
              </a:ext>
            </a:extLst>
          </p:cNvPr>
          <p:cNvSpPr/>
          <p:nvPr/>
        </p:nvSpPr>
        <p:spPr>
          <a:xfrm>
            <a:off x="7374107" y="1804457"/>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5" name="直線矢印コネクタ 44">
            <a:extLst>
              <a:ext uri="{FF2B5EF4-FFF2-40B4-BE49-F238E27FC236}">
                <a16:creationId xmlns:a16="http://schemas.microsoft.com/office/drawing/2014/main" id="{B1D150CE-1941-D360-EF77-6B50B9C6C441}"/>
              </a:ext>
            </a:extLst>
          </p:cNvPr>
          <p:cNvCxnSpPr/>
          <p:nvPr/>
        </p:nvCxnSpPr>
        <p:spPr>
          <a:xfrm flipV="1">
            <a:off x="9759347" y="1690688"/>
            <a:ext cx="0" cy="10352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直線矢印コネクタ 45">
            <a:extLst>
              <a:ext uri="{FF2B5EF4-FFF2-40B4-BE49-F238E27FC236}">
                <a16:creationId xmlns:a16="http://schemas.microsoft.com/office/drawing/2014/main" id="{654580E1-DBA0-EF73-8CD0-A8601F804B36}"/>
              </a:ext>
            </a:extLst>
          </p:cNvPr>
          <p:cNvCxnSpPr>
            <a:cxnSpLocks/>
          </p:cNvCxnSpPr>
          <p:nvPr/>
        </p:nvCxnSpPr>
        <p:spPr>
          <a:xfrm>
            <a:off x="9759347" y="2725910"/>
            <a:ext cx="124276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7" name="楕円 46">
            <a:extLst>
              <a:ext uri="{FF2B5EF4-FFF2-40B4-BE49-F238E27FC236}">
                <a16:creationId xmlns:a16="http://schemas.microsoft.com/office/drawing/2014/main" id="{C7E449D0-A23C-0D18-2B95-2DF512EF3456}"/>
              </a:ext>
            </a:extLst>
          </p:cNvPr>
          <p:cNvSpPr/>
          <p:nvPr/>
        </p:nvSpPr>
        <p:spPr>
          <a:xfrm>
            <a:off x="9850609" y="2508625"/>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楕円 47">
            <a:extLst>
              <a:ext uri="{FF2B5EF4-FFF2-40B4-BE49-F238E27FC236}">
                <a16:creationId xmlns:a16="http://schemas.microsoft.com/office/drawing/2014/main" id="{161D7FCD-FCAB-D593-CE06-877D2AC72494}"/>
              </a:ext>
            </a:extLst>
          </p:cNvPr>
          <p:cNvSpPr/>
          <p:nvPr/>
        </p:nvSpPr>
        <p:spPr>
          <a:xfrm>
            <a:off x="10056154" y="2352181"/>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楕円 48">
            <a:extLst>
              <a:ext uri="{FF2B5EF4-FFF2-40B4-BE49-F238E27FC236}">
                <a16:creationId xmlns:a16="http://schemas.microsoft.com/office/drawing/2014/main" id="{C9CB5510-5297-3F12-F89E-5AB1B90F8FC3}"/>
              </a:ext>
            </a:extLst>
          </p:cNvPr>
          <p:cNvSpPr/>
          <p:nvPr/>
        </p:nvSpPr>
        <p:spPr>
          <a:xfrm>
            <a:off x="10737704" y="2260488"/>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F0569945-788F-16FB-AE49-C7FC9AD1AFF3}"/>
              </a:ext>
            </a:extLst>
          </p:cNvPr>
          <p:cNvSpPr/>
          <p:nvPr/>
        </p:nvSpPr>
        <p:spPr>
          <a:xfrm>
            <a:off x="10344730" y="2027656"/>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楕円 50">
            <a:extLst>
              <a:ext uri="{FF2B5EF4-FFF2-40B4-BE49-F238E27FC236}">
                <a16:creationId xmlns:a16="http://schemas.microsoft.com/office/drawing/2014/main" id="{FA632B0E-6A70-F2B9-B3E6-60053C0C043C}"/>
              </a:ext>
            </a:extLst>
          </p:cNvPr>
          <p:cNvSpPr/>
          <p:nvPr/>
        </p:nvSpPr>
        <p:spPr>
          <a:xfrm>
            <a:off x="10665704" y="2020883"/>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楕円 51">
            <a:extLst>
              <a:ext uri="{FF2B5EF4-FFF2-40B4-BE49-F238E27FC236}">
                <a16:creationId xmlns:a16="http://schemas.microsoft.com/office/drawing/2014/main" id="{81B4BB7C-AC7F-E474-5B2D-2A25E697BD01}"/>
              </a:ext>
            </a:extLst>
          </p:cNvPr>
          <p:cNvSpPr/>
          <p:nvPr/>
        </p:nvSpPr>
        <p:spPr>
          <a:xfrm>
            <a:off x="10580523" y="1804457"/>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4" name="直線矢印コネクタ 53">
            <a:extLst>
              <a:ext uri="{FF2B5EF4-FFF2-40B4-BE49-F238E27FC236}">
                <a16:creationId xmlns:a16="http://schemas.microsoft.com/office/drawing/2014/main" id="{CB0F07A0-A62E-85FB-D6BB-2E6B4B4CC004}"/>
              </a:ext>
            </a:extLst>
          </p:cNvPr>
          <p:cNvCxnSpPr/>
          <p:nvPr/>
        </p:nvCxnSpPr>
        <p:spPr>
          <a:xfrm flipV="1">
            <a:off x="857311" y="1659172"/>
            <a:ext cx="0" cy="10352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5" name="直線矢印コネクタ 54">
            <a:extLst>
              <a:ext uri="{FF2B5EF4-FFF2-40B4-BE49-F238E27FC236}">
                <a16:creationId xmlns:a16="http://schemas.microsoft.com/office/drawing/2014/main" id="{066D41C7-B109-F253-71D3-FC8FD5C2C0B1}"/>
              </a:ext>
            </a:extLst>
          </p:cNvPr>
          <p:cNvCxnSpPr>
            <a:cxnSpLocks/>
          </p:cNvCxnSpPr>
          <p:nvPr/>
        </p:nvCxnSpPr>
        <p:spPr>
          <a:xfrm>
            <a:off x="857311" y="2694394"/>
            <a:ext cx="124276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6" name="楕円 55">
            <a:extLst>
              <a:ext uri="{FF2B5EF4-FFF2-40B4-BE49-F238E27FC236}">
                <a16:creationId xmlns:a16="http://schemas.microsoft.com/office/drawing/2014/main" id="{D2AF3A53-3D14-0CA9-873B-57BBC26AF659}"/>
              </a:ext>
            </a:extLst>
          </p:cNvPr>
          <p:cNvSpPr/>
          <p:nvPr/>
        </p:nvSpPr>
        <p:spPr>
          <a:xfrm>
            <a:off x="948573" y="2477109"/>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a:extLst>
              <a:ext uri="{FF2B5EF4-FFF2-40B4-BE49-F238E27FC236}">
                <a16:creationId xmlns:a16="http://schemas.microsoft.com/office/drawing/2014/main" id="{AA0B9108-47C6-F872-04E3-0BA2889ACF61}"/>
              </a:ext>
            </a:extLst>
          </p:cNvPr>
          <p:cNvSpPr/>
          <p:nvPr/>
        </p:nvSpPr>
        <p:spPr>
          <a:xfrm>
            <a:off x="1154118" y="2320665"/>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楕円 57">
            <a:extLst>
              <a:ext uri="{FF2B5EF4-FFF2-40B4-BE49-F238E27FC236}">
                <a16:creationId xmlns:a16="http://schemas.microsoft.com/office/drawing/2014/main" id="{19040C13-A33D-5E14-636A-E40669A00B66}"/>
              </a:ext>
            </a:extLst>
          </p:cNvPr>
          <p:cNvSpPr/>
          <p:nvPr/>
        </p:nvSpPr>
        <p:spPr>
          <a:xfrm>
            <a:off x="1835668" y="2228972"/>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楕円 58">
            <a:extLst>
              <a:ext uri="{FF2B5EF4-FFF2-40B4-BE49-F238E27FC236}">
                <a16:creationId xmlns:a16="http://schemas.microsoft.com/office/drawing/2014/main" id="{EB5150C6-6492-2AC3-8C1B-67F2E1E903DF}"/>
              </a:ext>
            </a:extLst>
          </p:cNvPr>
          <p:cNvSpPr/>
          <p:nvPr/>
        </p:nvSpPr>
        <p:spPr>
          <a:xfrm>
            <a:off x="1442694" y="1996140"/>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楕円 59">
            <a:extLst>
              <a:ext uri="{FF2B5EF4-FFF2-40B4-BE49-F238E27FC236}">
                <a16:creationId xmlns:a16="http://schemas.microsoft.com/office/drawing/2014/main" id="{06D5508C-FEE7-C018-616D-660AEC8A8D4D}"/>
              </a:ext>
            </a:extLst>
          </p:cNvPr>
          <p:cNvSpPr/>
          <p:nvPr/>
        </p:nvSpPr>
        <p:spPr>
          <a:xfrm>
            <a:off x="1763668" y="1989367"/>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楕円 60">
            <a:extLst>
              <a:ext uri="{FF2B5EF4-FFF2-40B4-BE49-F238E27FC236}">
                <a16:creationId xmlns:a16="http://schemas.microsoft.com/office/drawing/2014/main" id="{77C39288-6753-39FF-CF3A-FE48D160FF7F}"/>
              </a:ext>
            </a:extLst>
          </p:cNvPr>
          <p:cNvSpPr/>
          <p:nvPr/>
        </p:nvSpPr>
        <p:spPr>
          <a:xfrm>
            <a:off x="1678487" y="1772941"/>
            <a:ext cx="72000" cy="7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6" name="直線コネクタ 65">
            <a:extLst>
              <a:ext uri="{FF2B5EF4-FFF2-40B4-BE49-F238E27FC236}">
                <a16:creationId xmlns:a16="http://schemas.microsoft.com/office/drawing/2014/main" id="{E8ECE676-28DB-D6A6-F8CE-2B56C5E113F3}"/>
              </a:ext>
            </a:extLst>
          </p:cNvPr>
          <p:cNvCxnSpPr/>
          <p:nvPr/>
        </p:nvCxnSpPr>
        <p:spPr>
          <a:xfrm flipV="1">
            <a:off x="857311" y="2061367"/>
            <a:ext cx="1242767" cy="23960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A9EDCCAA-878F-5B95-FC8F-AFD15FE9CB9E}"/>
              </a:ext>
            </a:extLst>
          </p:cNvPr>
          <p:cNvCxnSpPr>
            <a:cxnSpLocks/>
          </p:cNvCxnSpPr>
          <p:nvPr/>
        </p:nvCxnSpPr>
        <p:spPr>
          <a:xfrm>
            <a:off x="6552931" y="2577860"/>
            <a:ext cx="253102" cy="233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D3021E9C-078D-EBCD-D2A2-1798757981B1}"/>
              </a:ext>
            </a:extLst>
          </p:cNvPr>
          <p:cNvCxnSpPr>
            <a:cxnSpLocks/>
          </p:cNvCxnSpPr>
          <p:nvPr/>
        </p:nvCxnSpPr>
        <p:spPr>
          <a:xfrm flipV="1">
            <a:off x="6780782" y="2412271"/>
            <a:ext cx="296807" cy="839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64405A9E-796D-B823-52A1-147116B2B727}"/>
              </a:ext>
            </a:extLst>
          </p:cNvPr>
          <p:cNvCxnSpPr>
            <a:cxnSpLocks/>
          </p:cNvCxnSpPr>
          <p:nvPr/>
        </p:nvCxnSpPr>
        <p:spPr>
          <a:xfrm flipV="1">
            <a:off x="7083260" y="2054295"/>
            <a:ext cx="208606" cy="936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5B85E581-EC58-A3F9-EF19-A04FB55A04BF}"/>
              </a:ext>
            </a:extLst>
          </p:cNvPr>
          <p:cNvCxnSpPr>
            <a:cxnSpLocks/>
          </p:cNvCxnSpPr>
          <p:nvPr/>
        </p:nvCxnSpPr>
        <p:spPr>
          <a:xfrm flipV="1">
            <a:off x="7292457" y="1829615"/>
            <a:ext cx="208606" cy="936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379EF680-2DC4-EAF9-8F9C-F303CD4ED240}"/>
              </a:ext>
            </a:extLst>
          </p:cNvPr>
          <p:cNvCxnSpPr>
            <a:cxnSpLocks/>
          </p:cNvCxnSpPr>
          <p:nvPr/>
        </p:nvCxnSpPr>
        <p:spPr>
          <a:xfrm flipV="1">
            <a:off x="7463975" y="2054295"/>
            <a:ext cx="139804" cy="1050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F8C9D076-7335-6D46-57EB-A372626B5981}"/>
              </a:ext>
            </a:extLst>
          </p:cNvPr>
          <p:cNvCxnSpPr>
            <a:cxnSpLocks/>
          </p:cNvCxnSpPr>
          <p:nvPr/>
        </p:nvCxnSpPr>
        <p:spPr>
          <a:xfrm>
            <a:off x="7603288" y="2293104"/>
            <a:ext cx="216538"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102" name="インク 101">
                <a:extLst>
                  <a:ext uri="{FF2B5EF4-FFF2-40B4-BE49-F238E27FC236}">
                    <a16:creationId xmlns:a16="http://schemas.microsoft.com/office/drawing/2014/main" id="{D39D03EB-5590-FE5D-C7C7-1A08697E3D42}"/>
                  </a:ext>
                </a:extLst>
              </p14:cNvPr>
              <p14:cNvContentPartPr/>
              <p14:nvPr/>
            </p14:nvContentPartPr>
            <p14:xfrm>
              <a:off x="9775299" y="2384558"/>
              <a:ext cx="311400" cy="330480"/>
            </p14:xfrm>
          </p:contentPart>
        </mc:Choice>
        <mc:Fallback xmlns="">
          <p:pic>
            <p:nvPicPr>
              <p:cNvPr id="102" name="インク 101">
                <a:extLst>
                  <a:ext uri="{FF2B5EF4-FFF2-40B4-BE49-F238E27FC236}">
                    <a16:creationId xmlns:a16="http://schemas.microsoft.com/office/drawing/2014/main" id="{D39D03EB-5590-FE5D-C7C7-1A08697E3D42}"/>
                  </a:ext>
                </a:extLst>
              </p:cNvPr>
              <p:cNvPicPr/>
              <p:nvPr/>
            </p:nvPicPr>
            <p:blipFill>
              <a:blip r:embed="rId3"/>
              <a:stretch>
                <a:fillRect/>
              </a:stretch>
            </p:blipFill>
            <p:spPr>
              <a:xfrm>
                <a:off x="9766659" y="2375918"/>
                <a:ext cx="329040" cy="3481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04" name="インク 103">
                <a:extLst>
                  <a:ext uri="{FF2B5EF4-FFF2-40B4-BE49-F238E27FC236}">
                    <a16:creationId xmlns:a16="http://schemas.microsoft.com/office/drawing/2014/main" id="{15B769E2-A9D6-EC52-6C36-D7B96D771342}"/>
                  </a:ext>
                </a:extLst>
              </p14:cNvPr>
              <p14:cNvContentPartPr/>
              <p14:nvPr/>
            </p14:nvContentPartPr>
            <p14:xfrm>
              <a:off x="10089579" y="1869038"/>
              <a:ext cx="536400" cy="516240"/>
            </p14:xfrm>
          </p:contentPart>
        </mc:Choice>
        <mc:Fallback xmlns="">
          <p:pic>
            <p:nvPicPr>
              <p:cNvPr id="104" name="インク 103">
                <a:extLst>
                  <a:ext uri="{FF2B5EF4-FFF2-40B4-BE49-F238E27FC236}">
                    <a16:creationId xmlns:a16="http://schemas.microsoft.com/office/drawing/2014/main" id="{15B769E2-A9D6-EC52-6C36-D7B96D771342}"/>
                  </a:ext>
                </a:extLst>
              </p:cNvPr>
              <p:cNvPicPr/>
              <p:nvPr/>
            </p:nvPicPr>
            <p:blipFill>
              <a:blip r:embed="rId5"/>
              <a:stretch>
                <a:fillRect/>
              </a:stretch>
            </p:blipFill>
            <p:spPr>
              <a:xfrm>
                <a:off x="10080579" y="1860038"/>
                <a:ext cx="554040" cy="5338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06" name="インク 105">
                <a:extLst>
                  <a:ext uri="{FF2B5EF4-FFF2-40B4-BE49-F238E27FC236}">
                    <a16:creationId xmlns:a16="http://schemas.microsoft.com/office/drawing/2014/main" id="{648343AB-5C5F-4916-93F5-F90258FC0549}"/>
                  </a:ext>
                </a:extLst>
              </p14:cNvPr>
              <p14:cNvContentPartPr/>
              <p14:nvPr/>
            </p14:nvContentPartPr>
            <p14:xfrm>
              <a:off x="10607619" y="1885238"/>
              <a:ext cx="330120" cy="789120"/>
            </p14:xfrm>
          </p:contentPart>
        </mc:Choice>
        <mc:Fallback xmlns="">
          <p:pic>
            <p:nvPicPr>
              <p:cNvPr id="106" name="インク 105">
                <a:extLst>
                  <a:ext uri="{FF2B5EF4-FFF2-40B4-BE49-F238E27FC236}">
                    <a16:creationId xmlns:a16="http://schemas.microsoft.com/office/drawing/2014/main" id="{648343AB-5C5F-4916-93F5-F90258FC0549}"/>
                  </a:ext>
                </a:extLst>
              </p:cNvPr>
              <p:cNvPicPr/>
              <p:nvPr/>
            </p:nvPicPr>
            <p:blipFill>
              <a:blip r:embed="rId7"/>
              <a:stretch>
                <a:fillRect/>
              </a:stretch>
            </p:blipFill>
            <p:spPr>
              <a:xfrm>
                <a:off x="10598619" y="1876238"/>
                <a:ext cx="347760" cy="8067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7" name="インク 106">
                <a:extLst>
                  <a:ext uri="{FF2B5EF4-FFF2-40B4-BE49-F238E27FC236}">
                    <a16:creationId xmlns:a16="http://schemas.microsoft.com/office/drawing/2014/main" id="{979C6BD4-135F-68CA-703A-F501DDFE5A09}"/>
                  </a:ext>
                </a:extLst>
              </p14:cNvPr>
              <p14:cNvContentPartPr/>
              <p14:nvPr/>
            </p14:nvContentPartPr>
            <p14:xfrm>
              <a:off x="11415819" y="2620358"/>
              <a:ext cx="360" cy="360"/>
            </p14:xfrm>
          </p:contentPart>
        </mc:Choice>
        <mc:Fallback xmlns="">
          <p:pic>
            <p:nvPicPr>
              <p:cNvPr id="107" name="インク 106">
                <a:extLst>
                  <a:ext uri="{FF2B5EF4-FFF2-40B4-BE49-F238E27FC236}">
                    <a16:creationId xmlns:a16="http://schemas.microsoft.com/office/drawing/2014/main" id="{979C6BD4-135F-68CA-703A-F501DDFE5A09}"/>
                  </a:ext>
                </a:extLst>
              </p:cNvPr>
              <p:cNvPicPr/>
              <p:nvPr/>
            </p:nvPicPr>
            <p:blipFill>
              <a:blip r:embed="rId9"/>
              <a:stretch>
                <a:fillRect/>
              </a:stretch>
            </p:blipFill>
            <p:spPr>
              <a:xfrm>
                <a:off x="11406819" y="2611718"/>
                <a:ext cx="18000" cy="18000"/>
              </a:xfrm>
              <a:prstGeom prst="rect">
                <a:avLst/>
              </a:prstGeom>
            </p:spPr>
          </p:pic>
        </mc:Fallback>
      </mc:AlternateContent>
    </p:spTree>
    <p:extLst>
      <p:ext uri="{BB962C8B-B14F-4D97-AF65-F5344CB8AC3E}">
        <p14:creationId xmlns:p14="http://schemas.microsoft.com/office/powerpoint/2010/main" val="2239867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EEE487C8-DD5D-1769-9D05-FCE4FBF5F96B}"/>
              </a:ext>
            </a:extLst>
          </p:cNvPr>
          <p:cNvSpPr>
            <a:spLocks noGrp="1"/>
          </p:cNvSpPr>
          <p:nvPr>
            <p:ph type="title"/>
          </p:nvPr>
        </p:nvSpPr>
        <p:spPr/>
        <p:txBody>
          <a:bodyPr/>
          <a:lstStyle/>
          <a:p>
            <a:r>
              <a:rPr lang="en-US" altLang="ja-JP" dirty="0"/>
              <a:t>Defining Loss/Cost Function</a:t>
            </a:r>
            <a:endParaRPr lang="ja-JP" altLang="en-US" dirty="0"/>
          </a:p>
        </p:txBody>
      </p:sp>
      <p:sp>
        <p:nvSpPr>
          <p:cNvPr id="5" name="テキスト プレースホルダー 4">
            <a:extLst>
              <a:ext uri="{FF2B5EF4-FFF2-40B4-BE49-F238E27FC236}">
                <a16:creationId xmlns:a16="http://schemas.microsoft.com/office/drawing/2014/main" id="{4D24DAD5-9B44-3C06-80CC-6FF3192DA547}"/>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16633099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FBDA45-DA6B-65FC-F3C3-50FEE955BDF8}"/>
              </a:ext>
            </a:extLst>
          </p:cNvPr>
          <p:cNvSpPr>
            <a:spLocks noGrp="1"/>
          </p:cNvSpPr>
          <p:nvPr>
            <p:ph type="title"/>
          </p:nvPr>
        </p:nvSpPr>
        <p:spPr/>
        <p:txBody>
          <a:bodyPr/>
          <a:lstStyle/>
          <a:p>
            <a:r>
              <a:rPr kumimoji="1" lang="en-US" altLang="ja-JP" dirty="0"/>
              <a:t>General Steps to create </a:t>
            </a:r>
            <a:r>
              <a:rPr lang="en-US" altLang="ja-JP" dirty="0"/>
              <a:t>a </a:t>
            </a:r>
            <a:r>
              <a:rPr kumimoji="1" lang="en-US" altLang="ja-JP" dirty="0"/>
              <a:t>ML algorithm</a:t>
            </a:r>
            <a:endParaRPr kumimoji="1" lang="ja-JP" altLang="en-US" dirty="0"/>
          </a:p>
        </p:txBody>
      </p:sp>
      <p:graphicFrame>
        <p:nvGraphicFramePr>
          <p:cNvPr id="4" name="コンテンツ プレースホルダー 3">
            <a:extLst>
              <a:ext uri="{FF2B5EF4-FFF2-40B4-BE49-F238E27FC236}">
                <a16:creationId xmlns:a16="http://schemas.microsoft.com/office/drawing/2014/main" id="{B6F8B238-3FF2-AFA1-3EE8-5B5C67AC8050}"/>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楕円 2">
            <a:extLst>
              <a:ext uri="{FF2B5EF4-FFF2-40B4-BE49-F238E27FC236}">
                <a16:creationId xmlns:a16="http://schemas.microsoft.com/office/drawing/2014/main" id="{24EA4D02-8738-365D-C0C2-460130A6591F}"/>
              </a:ext>
            </a:extLst>
          </p:cNvPr>
          <p:cNvSpPr/>
          <p:nvPr/>
        </p:nvSpPr>
        <p:spPr>
          <a:xfrm>
            <a:off x="3719384" y="2903838"/>
            <a:ext cx="2376616" cy="2286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53173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6D9DF2-98A1-CDE9-3405-B9C344DF9C99}"/>
              </a:ext>
            </a:extLst>
          </p:cNvPr>
          <p:cNvSpPr>
            <a:spLocks noGrp="1"/>
          </p:cNvSpPr>
          <p:nvPr>
            <p:ph type="title"/>
          </p:nvPr>
        </p:nvSpPr>
        <p:spPr>
          <a:xfrm>
            <a:off x="838200" y="303341"/>
            <a:ext cx="10515600" cy="1325563"/>
          </a:xfrm>
        </p:spPr>
        <p:txBody>
          <a:bodyPr/>
          <a:lstStyle/>
          <a:p>
            <a:r>
              <a:rPr kumimoji="1" lang="en-US" altLang="ja-JP" dirty="0"/>
              <a:t>What is cost function?</a:t>
            </a:r>
            <a:endParaRPr kumimoji="1" lang="ja-JP" altLang="en-US" dirty="0"/>
          </a:p>
        </p:txBody>
      </p:sp>
      <p:pic>
        <p:nvPicPr>
          <p:cNvPr id="1026" name="Picture 2">
            <a:extLst>
              <a:ext uri="{FF2B5EF4-FFF2-40B4-BE49-F238E27FC236}">
                <a16:creationId xmlns:a16="http://schemas.microsoft.com/office/drawing/2014/main" id="{5AF3E573-0710-1494-17D1-01B52DB096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6515" y="1968592"/>
            <a:ext cx="4859710" cy="3564938"/>
          </a:xfrm>
          <a:prstGeom prst="rect">
            <a:avLst/>
          </a:prstGeom>
          <a:noFill/>
          <a:extLst>
            <a:ext uri="{909E8E84-426E-40DD-AFC4-6F175D3DCCD1}">
              <a14:hiddenFill xmlns:a14="http://schemas.microsoft.com/office/drawing/2010/main">
                <a:solidFill>
                  <a:srgbClr val="FFFFFF"/>
                </a:solidFill>
              </a14:hiddenFill>
            </a:ext>
          </a:extLst>
        </p:spPr>
      </p:pic>
      <p:sp>
        <p:nvSpPr>
          <p:cNvPr id="5" name="テキスト ボックス 4">
            <a:extLst>
              <a:ext uri="{FF2B5EF4-FFF2-40B4-BE49-F238E27FC236}">
                <a16:creationId xmlns:a16="http://schemas.microsoft.com/office/drawing/2014/main" id="{CA690ED7-7C50-2643-232A-EBB826594604}"/>
              </a:ext>
            </a:extLst>
          </p:cNvPr>
          <p:cNvSpPr txBox="1"/>
          <p:nvPr/>
        </p:nvSpPr>
        <p:spPr>
          <a:xfrm>
            <a:off x="4805082" y="5710519"/>
            <a:ext cx="905435" cy="369332"/>
          </a:xfrm>
          <a:prstGeom prst="rect">
            <a:avLst/>
          </a:prstGeom>
          <a:noFill/>
        </p:spPr>
        <p:txBody>
          <a:bodyPr wrap="square" rtlCol="0">
            <a:spAutoFit/>
          </a:bodyPr>
          <a:lstStyle/>
          <a:p>
            <a:r>
              <a:rPr kumimoji="1" lang="en-US" altLang="ja-JP" dirty="0"/>
              <a:t>BMI</a:t>
            </a:r>
            <a:endParaRPr kumimoji="1" lang="ja-JP" altLang="en-US" dirty="0"/>
          </a:p>
        </p:txBody>
      </p:sp>
      <p:sp>
        <p:nvSpPr>
          <p:cNvPr id="6" name="テキスト ボックス 5">
            <a:extLst>
              <a:ext uri="{FF2B5EF4-FFF2-40B4-BE49-F238E27FC236}">
                <a16:creationId xmlns:a16="http://schemas.microsoft.com/office/drawing/2014/main" id="{02081135-DF6B-27C2-3BB9-95B62BDE3F80}"/>
              </a:ext>
            </a:extLst>
          </p:cNvPr>
          <p:cNvSpPr txBox="1"/>
          <p:nvPr/>
        </p:nvSpPr>
        <p:spPr>
          <a:xfrm>
            <a:off x="1065229" y="3496237"/>
            <a:ext cx="1440406" cy="646331"/>
          </a:xfrm>
          <a:prstGeom prst="rect">
            <a:avLst/>
          </a:prstGeom>
          <a:noFill/>
        </p:spPr>
        <p:txBody>
          <a:bodyPr wrap="square" rtlCol="0">
            <a:spAutoFit/>
          </a:bodyPr>
          <a:lstStyle/>
          <a:p>
            <a:r>
              <a:rPr lang="en-US" altLang="ja-JP" dirty="0"/>
              <a:t>Diabetes Progression</a:t>
            </a:r>
            <a:endParaRPr kumimoji="1" lang="ja-JP" altLang="en-US" dirty="0"/>
          </a:p>
        </p:txBody>
      </p:sp>
      <p:cxnSp>
        <p:nvCxnSpPr>
          <p:cNvPr id="8" name="直線コネクタ 7">
            <a:extLst>
              <a:ext uri="{FF2B5EF4-FFF2-40B4-BE49-F238E27FC236}">
                <a16:creationId xmlns:a16="http://schemas.microsoft.com/office/drawing/2014/main" id="{A0BB4ED4-0408-F50B-5021-F0D8AACEAE63}"/>
              </a:ext>
            </a:extLst>
          </p:cNvPr>
          <p:cNvCxnSpPr>
            <a:cxnSpLocks/>
          </p:cNvCxnSpPr>
          <p:nvPr/>
        </p:nvCxnSpPr>
        <p:spPr>
          <a:xfrm flipV="1">
            <a:off x="2505634" y="2707341"/>
            <a:ext cx="5311590" cy="2770095"/>
          </a:xfrm>
          <a:prstGeom prst="line">
            <a:avLst/>
          </a:prstGeom>
          <a:ln w="76200">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12" name="直線コネクタ 11">
            <a:extLst>
              <a:ext uri="{FF2B5EF4-FFF2-40B4-BE49-F238E27FC236}">
                <a16:creationId xmlns:a16="http://schemas.microsoft.com/office/drawing/2014/main" id="{F9CC3BA9-F901-16FE-440C-0826D0A09BD6}"/>
              </a:ext>
            </a:extLst>
          </p:cNvPr>
          <p:cNvCxnSpPr>
            <a:cxnSpLocks/>
          </p:cNvCxnSpPr>
          <p:nvPr/>
        </p:nvCxnSpPr>
        <p:spPr>
          <a:xfrm>
            <a:off x="1680463" y="2476454"/>
            <a:ext cx="6651814" cy="1770617"/>
          </a:xfrm>
          <a:prstGeom prst="line">
            <a:avLst/>
          </a:prstGeom>
          <a:ln w="76200">
            <a:solidFill>
              <a:schemeClr val="accent6"/>
            </a:solidFill>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15" name="直線コネクタ 14">
            <a:extLst>
              <a:ext uri="{FF2B5EF4-FFF2-40B4-BE49-F238E27FC236}">
                <a16:creationId xmlns:a16="http://schemas.microsoft.com/office/drawing/2014/main" id="{B5236CA5-65E3-A1EE-21B1-5C22A86A3BC2}"/>
              </a:ext>
            </a:extLst>
          </p:cNvPr>
          <p:cNvCxnSpPr>
            <a:cxnSpLocks/>
          </p:cNvCxnSpPr>
          <p:nvPr/>
        </p:nvCxnSpPr>
        <p:spPr>
          <a:xfrm flipV="1">
            <a:off x="3027827" y="2100443"/>
            <a:ext cx="4188761" cy="3041253"/>
          </a:xfrm>
          <a:prstGeom prst="line">
            <a:avLst/>
          </a:prstGeom>
          <a:ln w="76200">
            <a:solidFill>
              <a:schemeClr val="accent4"/>
            </a:solidFill>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sp>
        <p:nvSpPr>
          <p:cNvPr id="10" name="テキスト ボックス 9">
            <a:extLst>
              <a:ext uri="{FF2B5EF4-FFF2-40B4-BE49-F238E27FC236}">
                <a16:creationId xmlns:a16="http://schemas.microsoft.com/office/drawing/2014/main" id="{19685ABE-A03E-2E21-4218-B701BFA5FB76}"/>
              </a:ext>
            </a:extLst>
          </p:cNvPr>
          <p:cNvSpPr txBox="1"/>
          <p:nvPr/>
        </p:nvSpPr>
        <p:spPr>
          <a:xfrm>
            <a:off x="8584335" y="148585"/>
            <a:ext cx="3854404" cy="6740307"/>
          </a:xfrm>
          <a:prstGeom prst="rect">
            <a:avLst/>
          </a:prstGeom>
          <a:noFill/>
        </p:spPr>
        <p:txBody>
          <a:bodyPr wrap="square" rtlCol="0">
            <a:spAutoFit/>
          </a:bodyPr>
          <a:lstStyle/>
          <a:p>
            <a:r>
              <a:rPr kumimoji="1" lang="en-US" altLang="ja-JP" sz="2400" dirty="0"/>
              <a:t>Assume that the data points represent the TRUE relationship</a:t>
            </a:r>
          </a:p>
          <a:p>
            <a:endParaRPr lang="en-US" altLang="ja-JP" sz="2400" dirty="0"/>
          </a:p>
          <a:p>
            <a:r>
              <a:rPr kumimoji="1" lang="en-US" altLang="ja-JP" sz="2400" dirty="0"/>
              <a:t>Our model should represent </a:t>
            </a:r>
            <a:r>
              <a:rPr lang="en-US" altLang="ja-JP" sz="2400" dirty="0"/>
              <a:t>this relationship as much as possible</a:t>
            </a:r>
          </a:p>
          <a:p>
            <a:endParaRPr kumimoji="1" lang="en-US" altLang="ja-JP" sz="2400" dirty="0"/>
          </a:p>
          <a:p>
            <a:r>
              <a:rPr lang="en-US" altLang="ja-JP" sz="2400" dirty="0"/>
              <a:t>But, there are infinitely many lines</a:t>
            </a:r>
          </a:p>
          <a:p>
            <a:endParaRPr kumimoji="1" lang="en-US" altLang="ja-JP" sz="2400" dirty="0"/>
          </a:p>
          <a:p>
            <a:r>
              <a:rPr lang="en-US" altLang="ja-JP" sz="2400" dirty="0"/>
              <a:t>Which one’s the best fit?</a:t>
            </a:r>
          </a:p>
          <a:p>
            <a:endParaRPr kumimoji="1" lang="en-US" altLang="ja-JP" sz="2400" dirty="0"/>
          </a:p>
          <a:p>
            <a:r>
              <a:rPr lang="en-US" altLang="ja-JP" sz="2400" dirty="0"/>
              <a:t>Need for a technical &amp; objective way of evaluating “how good a model is”</a:t>
            </a:r>
            <a:endParaRPr kumimoji="1" lang="ja-JP" altLang="en-US" sz="2400" dirty="0"/>
          </a:p>
        </p:txBody>
      </p:sp>
      <p:sp>
        <p:nvSpPr>
          <p:cNvPr id="11" name="矢印: 下 10">
            <a:extLst>
              <a:ext uri="{FF2B5EF4-FFF2-40B4-BE49-F238E27FC236}">
                <a16:creationId xmlns:a16="http://schemas.microsoft.com/office/drawing/2014/main" id="{2C92A816-A10E-3CA9-4465-93087628783A}"/>
              </a:ext>
            </a:extLst>
          </p:cNvPr>
          <p:cNvSpPr/>
          <p:nvPr/>
        </p:nvSpPr>
        <p:spPr>
          <a:xfrm>
            <a:off x="9094573" y="1357055"/>
            <a:ext cx="2078799" cy="2718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矢印: 下 12">
            <a:extLst>
              <a:ext uri="{FF2B5EF4-FFF2-40B4-BE49-F238E27FC236}">
                <a16:creationId xmlns:a16="http://schemas.microsoft.com/office/drawing/2014/main" id="{D74A9BED-3B42-5B97-23B6-F35BC220E4AE}"/>
              </a:ext>
            </a:extLst>
          </p:cNvPr>
          <p:cNvSpPr/>
          <p:nvPr/>
        </p:nvSpPr>
        <p:spPr>
          <a:xfrm>
            <a:off x="9187196" y="3157151"/>
            <a:ext cx="2078799" cy="2718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矢印: 下 13">
            <a:extLst>
              <a:ext uri="{FF2B5EF4-FFF2-40B4-BE49-F238E27FC236}">
                <a16:creationId xmlns:a16="http://schemas.microsoft.com/office/drawing/2014/main" id="{B44A4648-6BDE-6F18-7125-31C5FFCAFD3A}"/>
              </a:ext>
            </a:extLst>
          </p:cNvPr>
          <p:cNvSpPr/>
          <p:nvPr/>
        </p:nvSpPr>
        <p:spPr>
          <a:xfrm>
            <a:off x="9270643" y="4247071"/>
            <a:ext cx="2078799" cy="2718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矢印: 下 15">
            <a:extLst>
              <a:ext uri="{FF2B5EF4-FFF2-40B4-BE49-F238E27FC236}">
                <a16:creationId xmlns:a16="http://schemas.microsoft.com/office/drawing/2014/main" id="{FB3B05CF-9A91-CCA1-F6A8-E3F4937C3DCB}"/>
              </a:ext>
            </a:extLst>
          </p:cNvPr>
          <p:cNvSpPr/>
          <p:nvPr/>
        </p:nvSpPr>
        <p:spPr>
          <a:xfrm>
            <a:off x="9270643" y="5005771"/>
            <a:ext cx="2078799" cy="2718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矢印: 下 17">
            <a:extLst>
              <a:ext uri="{FF2B5EF4-FFF2-40B4-BE49-F238E27FC236}">
                <a16:creationId xmlns:a16="http://schemas.microsoft.com/office/drawing/2014/main" id="{76776F62-9439-CDE4-0DF2-75C904ACE32C}"/>
              </a:ext>
            </a:extLst>
          </p:cNvPr>
          <p:cNvSpPr/>
          <p:nvPr/>
        </p:nvSpPr>
        <p:spPr>
          <a:xfrm rot="5400000">
            <a:off x="7787972" y="5662274"/>
            <a:ext cx="505514" cy="835154"/>
          </a:xfrm>
          <a:prstGeom prst="downArrow">
            <a:avLst>
              <a:gd name="adj1" fmla="val 50000"/>
              <a:gd name="adj2" fmla="val 4398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テキスト ボックス 18">
            <a:extLst>
              <a:ext uri="{FF2B5EF4-FFF2-40B4-BE49-F238E27FC236}">
                <a16:creationId xmlns:a16="http://schemas.microsoft.com/office/drawing/2014/main" id="{F29C67A1-5201-EB4A-547E-05BD670946E5}"/>
              </a:ext>
            </a:extLst>
          </p:cNvPr>
          <p:cNvSpPr txBox="1"/>
          <p:nvPr/>
        </p:nvSpPr>
        <p:spPr>
          <a:xfrm>
            <a:off x="6066998" y="5716920"/>
            <a:ext cx="1667471" cy="830997"/>
          </a:xfrm>
          <a:prstGeom prst="rect">
            <a:avLst/>
          </a:prstGeom>
          <a:noFill/>
        </p:spPr>
        <p:txBody>
          <a:bodyPr wrap="square" rtlCol="0">
            <a:spAutoFit/>
          </a:bodyPr>
          <a:lstStyle/>
          <a:p>
            <a:r>
              <a:rPr kumimoji="1" lang="en-US" altLang="ja-JP" sz="2400" dirty="0"/>
              <a:t>Cost Function!!</a:t>
            </a:r>
            <a:endParaRPr kumimoji="1" lang="ja-JP" altLang="en-US" sz="2400" dirty="0"/>
          </a:p>
        </p:txBody>
      </p:sp>
    </p:spTree>
    <p:extLst>
      <p:ext uri="{BB962C8B-B14F-4D97-AF65-F5344CB8AC3E}">
        <p14:creationId xmlns:p14="http://schemas.microsoft.com/office/powerpoint/2010/main" val="14166148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B1FAC8-A287-05B8-B596-D6FC953F5EFF}"/>
              </a:ext>
            </a:extLst>
          </p:cNvPr>
          <p:cNvSpPr>
            <a:spLocks noGrp="1"/>
          </p:cNvSpPr>
          <p:nvPr>
            <p:ph type="title"/>
          </p:nvPr>
        </p:nvSpPr>
        <p:spPr/>
        <p:txBody>
          <a:bodyPr/>
          <a:lstStyle/>
          <a:p>
            <a:r>
              <a:rPr kumimoji="1" lang="en-US" altLang="ja-JP" dirty="0"/>
              <a:t>Cost Function2</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B1C1AB82-3E32-8CC8-F05D-647C439F5CCB}"/>
                  </a:ext>
                </a:extLst>
              </p:cNvPr>
              <p:cNvSpPr>
                <a:spLocks noGrp="1"/>
              </p:cNvSpPr>
              <p:nvPr>
                <p:ph idx="1"/>
              </p:nvPr>
            </p:nvSpPr>
            <p:spPr/>
            <p:txBody>
              <a:bodyPr>
                <a:normAutofit lnSpcReduction="10000"/>
              </a:bodyPr>
              <a:lstStyle/>
              <a:p>
                <a:r>
                  <a:rPr kumimoji="1" lang="en-US" altLang="ja-JP" dirty="0"/>
                  <a:t>Cost function provides the objective way of determining how bad (smaller the better) a model is. </a:t>
                </a:r>
              </a:p>
              <a:p>
                <a:r>
                  <a:rPr kumimoji="1" lang="en-US" altLang="ja-JP" dirty="0"/>
                  <a:t>It is represented by “J”(this depends on books/websites).</a:t>
                </a:r>
              </a:p>
              <a:p>
                <a:r>
                  <a:rPr lang="en-US" altLang="ja-JP" dirty="0"/>
                  <a:t>It takes in parameters of a model (θ) as its input so is expressed by: </a:t>
                </a:r>
                <a:r>
                  <a:rPr kumimoji="1" lang="en-US" altLang="ja-JP" dirty="0"/>
                  <a:t> J</a:t>
                </a:r>
                <a14:m>
                  <m:oMath xmlns:m="http://schemas.openxmlformats.org/officeDocument/2006/math">
                    <m:d>
                      <m:dPr>
                        <m:ctrlPr>
                          <a:rPr kumimoji="1" lang="en-US" altLang="ja-JP" i="1" dirty="0">
                            <a:latin typeface="Cambria Math" panose="02040503050406030204" pitchFamily="18" charset="0"/>
                          </a:rPr>
                        </m:ctrlPr>
                      </m:dPr>
                      <m:e>
                        <m:r>
                          <m:rPr>
                            <m:sty m:val="p"/>
                          </m:rPr>
                          <a:rPr lang="en-US" altLang="ja-JP" i="1" dirty="0">
                            <a:latin typeface="Cambria Math" panose="02040503050406030204" pitchFamily="18" charset="0"/>
                          </a:rPr>
                          <m:t>θ</m:t>
                        </m:r>
                      </m:e>
                    </m:d>
                    <m:r>
                      <a:rPr kumimoji="1" lang="en-US" altLang="ja-JP" b="0" i="1" dirty="0" smtClean="0">
                        <a:latin typeface="Cambria Math" panose="02040503050406030204" pitchFamily="18" charset="0"/>
                      </a:rPr>
                      <m:t> </m:t>
                    </m:r>
                  </m:oMath>
                </a14:m>
                <a:endParaRPr kumimoji="1" lang="en-US" altLang="ja-JP" dirty="0"/>
              </a:p>
              <a:p>
                <a:pPr lvl="1"/>
                <a:r>
                  <a:rPr lang="en-US" altLang="ja-JP" dirty="0"/>
                  <a:t>E.g. if you choose a line as a model, gradient </a:t>
                </a:r>
                <a14:m>
                  <m:oMath xmlns:m="http://schemas.openxmlformats.org/officeDocument/2006/math">
                    <m:r>
                      <a:rPr lang="en-US" altLang="ja-JP" i="1" dirty="0" smtClean="0">
                        <a:latin typeface="Cambria Math" panose="02040503050406030204" pitchFamily="18" charset="0"/>
                      </a:rPr>
                      <m:t>𝑎</m:t>
                    </m:r>
                  </m:oMath>
                </a14:m>
                <a:r>
                  <a:rPr lang="en-US" altLang="ja-JP" dirty="0"/>
                  <a:t> and y-intercept </a:t>
                </a:r>
                <a14:m>
                  <m:oMath xmlns:m="http://schemas.openxmlformats.org/officeDocument/2006/math">
                    <m:r>
                      <a:rPr lang="en-US" altLang="ja-JP" i="1" dirty="0" smtClean="0">
                        <a:latin typeface="Cambria Math" panose="02040503050406030204" pitchFamily="18" charset="0"/>
                      </a:rPr>
                      <m:t>𝑏</m:t>
                    </m:r>
                  </m:oMath>
                </a14:m>
                <a:r>
                  <a:rPr lang="en-US" altLang="ja-JP" dirty="0"/>
                  <a:t> will be the parameters; Only they decide the shape of the model</a:t>
                </a:r>
              </a:p>
              <a:p>
                <a:pPr lvl="1"/>
                <a:r>
                  <a:rPr kumimoji="1" lang="en-US" altLang="ja-JP" dirty="0"/>
                  <a:t>So, the cost function is J</a:t>
                </a:r>
                <a14:m>
                  <m:oMath xmlns:m="http://schemas.openxmlformats.org/officeDocument/2006/math">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𝑎</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𝑏</m:t>
                    </m:r>
                    <m:r>
                      <a:rPr kumimoji="1" lang="en-US" altLang="ja-JP" b="0" i="1" smtClean="0">
                        <a:latin typeface="Cambria Math" panose="02040503050406030204" pitchFamily="18" charset="0"/>
                      </a:rPr>
                      <m:t>)</m:t>
                    </m:r>
                  </m:oMath>
                </a14:m>
                <a:endParaRPr kumimoji="1" lang="en-US" altLang="ja-JP" dirty="0"/>
              </a:p>
              <a:p>
                <a:r>
                  <a:rPr lang="en-US" altLang="ja-JP" dirty="0"/>
                  <a:t>Changing value of parameters changes the output of cost function. We want to find the parameter values when this function is minimum.</a:t>
                </a:r>
                <a:endParaRPr kumimoji="1" lang="en-US" altLang="ja-JP" dirty="0"/>
              </a:p>
            </p:txBody>
          </p:sp>
        </mc:Choice>
        <mc:Fallback>
          <p:sp>
            <p:nvSpPr>
              <p:cNvPr id="3" name="コンテンツ プレースホルダー 2">
                <a:extLst>
                  <a:ext uri="{FF2B5EF4-FFF2-40B4-BE49-F238E27FC236}">
                    <a16:creationId xmlns:a16="http://schemas.microsoft.com/office/drawing/2014/main" id="{B1C1AB82-3E32-8CC8-F05D-647C439F5CCB}"/>
                  </a:ext>
                </a:extLst>
              </p:cNvPr>
              <p:cNvSpPr>
                <a:spLocks noGrp="1" noRot="1" noChangeAspect="1" noMove="1" noResize="1" noEditPoints="1" noAdjustHandles="1" noChangeArrowheads="1" noChangeShapeType="1" noTextEdit="1"/>
              </p:cNvSpPr>
              <p:nvPr>
                <p:ph idx="1"/>
              </p:nvPr>
            </p:nvSpPr>
            <p:spPr>
              <a:blipFill>
                <a:blip r:embed="rId3"/>
                <a:stretch>
                  <a:fillRect l="-1043" t="-2941" r="-1043" b="-980"/>
                </a:stretch>
              </a:blipFill>
            </p:spPr>
            <p:txBody>
              <a:bodyPr/>
              <a:lstStyle/>
              <a:p>
                <a:r>
                  <a:rPr lang="ja-JP" altLang="en-US">
                    <a:noFill/>
                  </a:rPr>
                  <a:t> </a:t>
                </a:r>
              </a:p>
            </p:txBody>
          </p:sp>
        </mc:Fallback>
      </mc:AlternateContent>
      <p:sp>
        <p:nvSpPr>
          <p:cNvPr id="4" name="テキスト ボックス 3">
            <a:extLst>
              <a:ext uri="{FF2B5EF4-FFF2-40B4-BE49-F238E27FC236}">
                <a16:creationId xmlns:a16="http://schemas.microsoft.com/office/drawing/2014/main" id="{11B0F208-A4DA-533C-F7D4-B3A31B47508F}"/>
              </a:ext>
            </a:extLst>
          </p:cNvPr>
          <p:cNvSpPr txBox="1"/>
          <p:nvPr/>
        </p:nvSpPr>
        <p:spPr>
          <a:xfrm>
            <a:off x="6808574" y="5657671"/>
            <a:ext cx="5618206" cy="1200329"/>
          </a:xfrm>
          <a:prstGeom prst="rect">
            <a:avLst/>
          </a:prstGeom>
          <a:noFill/>
        </p:spPr>
        <p:txBody>
          <a:bodyPr wrap="square" rtlCol="0">
            <a:spAutoFit/>
          </a:bodyPr>
          <a:lstStyle/>
          <a:p>
            <a:r>
              <a:rPr kumimoji="1" lang="en-US" altLang="ja-JP" dirty="0"/>
              <a:t>Note: don’t get confused between a number of parameters and number of features. Usually, there are more parameters than features because there is/are bias (in linear regression the y-</a:t>
            </a:r>
            <a:r>
              <a:rPr kumimoji="1" lang="en-US" altLang="ja-JP" dirty="0" err="1"/>
              <a:t>interept</a:t>
            </a:r>
            <a:r>
              <a:rPr kumimoji="1" lang="en-US" altLang="ja-JP" dirty="0"/>
              <a:t>)</a:t>
            </a:r>
            <a:endParaRPr kumimoji="1" lang="ja-JP" altLang="en-US" dirty="0"/>
          </a:p>
        </p:txBody>
      </p:sp>
    </p:spTree>
    <p:extLst>
      <p:ext uri="{BB962C8B-B14F-4D97-AF65-F5344CB8AC3E}">
        <p14:creationId xmlns:p14="http://schemas.microsoft.com/office/powerpoint/2010/main" val="749680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98F12-E9F4-80D4-9D18-6D0F1D1BA77B}"/>
              </a:ext>
            </a:extLst>
          </p:cNvPr>
          <p:cNvSpPr>
            <a:spLocks noGrp="1"/>
          </p:cNvSpPr>
          <p:nvPr>
            <p:ph type="title"/>
          </p:nvPr>
        </p:nvSpPr>
        <p:spPr/>
        <p:txBody>
          <a:bodyPr/>
          <a:lstStyle/>
          <a:p>
            <a:r>
              <a:rPr kumimoji="1" lang="en-US" altLang="ja-JP" dirty="0"/>
              <a:t>Cost Function 3: How to objectively define a bad fit?</a:t>
            </a:r>
            <a:endParaRPr kumimoji="1" lang="ja-JP" altLang="en-US" dirty="0"/>
          </a:p>
        </p:txBody>
      </p:sp>
      <p:sp>
        <p:nvSpPr>
          <p:cNvPr id="4" name="テキスト ボックス 3">
            <a:extLst>
              <a:ext uri="{FF2B5EF4-FFF2-40B4-BE49-F238E27FC236}">
                <a16:creationId xmlns:a16="http://schemas.microsoft.com/office/drawing/2014/main" id="{C5FC799F-457D-36C6-3EFE-DE715D7D1C92}"/>
              </a:ext>
            </a:extLst>
          </p:cNvPr>
          <p:cNvSpPr txBox="1"/>
          <p:nvPr/>
        </p:nvSpPr>
        <p:spPr>
          <a:xfrm>
            <a:off x="1377908" y="1681238"/>
            <a:ext cx="10515600" cy="369332"/>
          </a:xfrm>
          <a:prstGeom prst="rect">
            <a:avLst/>
          </a:prstGeom>
          <a:noFill/>
        </p:spPr>
        <p:txBody>
          <a:bodyPr wrap="square" rtlCol="0">
            <a:spAutoFit/>
          </a:bodyPr>
          <a:lstStyle/>
          <a:p>
            <a:r>
              <a:rPr kumimoji="1" lang="en-US" altLang="ja-JP" u="sng" dirty="0"/>
              <a:t>Why not just calculate the difference between the actual y and predicted y and add them?</a:t>
            </a:r>
            <a:endParaRPr kumimoji="1" lang="ja-JP" altLang="en-US" u="sng" dirty="0"/>
          </a:p>
        </p:txBody>
      </p:sp>
      <p:pic>
        <p:nvPicPr>
          <p:cNvPr id="5" name="Picture 2">
            <a:extLst>
              <a:ext uri="{FF2B5EF4-FFF2-40B4-BE49-F238E27FC236}">
                <a16:creationId xmlns:a16="http://schemas.microsoft.com/office/drawing/2014/main" id="{35E37636-659C-683C-47BD-B74A066C2D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4101" y="2378553"/>
            <a:ext cx="4859710" cy="3564938"/>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D4BE1D33-2606-D612-EB53-EEEFAE340355}"/>
              </a:ext>
            </a:extLst>
          </p:cNvPr>
          <p:cNvSpPr txBox="1"/>
          <p:nvPr/>
        </p:nvSpPr>
        <p:spPr>
          <a:xfrm>
            <a:off x="132815" y="3906198"/>
            <a:ext cx="1440406" cy="646331"/>
          </a:xfrm>
          <a:prstGeom prst="rect">
            <a:avLst/>
          </a:prstGeom>
          <a:noFill/>
        </p:spPr>
        <p:txBody>
          <a:bodyPr wrap="square" rtlCol="0">
            <a:spAutoFit/>
          </a:bodyPr>
          <a:lstStyle/>
          <a:p>
            <a:r>
              <a:rPr lang="en-US" altLang="ja-JP" dirty="0"/>
              <a:t>Diabetes Progression</a:t>
            </a:r>
            <a:endParaRPr kumimoji="1" lang="ja-JP" altLang="en-US" dirty="0"/>
          </a:p>
        </p:txBody>
      </p:sp>
      <p:cxnSp>
        <p:nvCxnSpPr>
          <p:cNvPr id="9" name="直線コネクタ 8">
            <a:extLst>
              <a:ext uri="{FF2B5EF4-FFF2-40B4-BE49-F238E27FC236}">
                <a16:creationId xmlns:a16="http://schemas.microsoft.com/office/drawing/2014/main" id="{2D9768B2-2BD7-F0AF-16AB-89C996DCDA4C}"/>
              </a:ext>
            </a:extLst>
          </p:cNvPr>
          <p:cNvCxnSpPr>
            <a:cxnSpLocks/>
          </p:cNvCxnSpPr>
          <p:nvPr/>
        </p:nvCxnSpPr>
        <p:spPr>
          <a:xfrm flipV="1">
            <a:off x="2095413" y="2510610"/>
            <a:ext cx="4166809" cy="3041047"/>
          </a:xfrm>
          <a:prstGeom prst="line">
            <a:avLst/>
          </a:prstGeom>
          <a:ln w="76200">
            <a:solidFill>
              <a:schemeClr val="accent4"/>
            </a:solidFill>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pic>
        <p:nvPicPr>
          <p:cNvPr id="12" name="Picture 2">
            <a:extLst>
              <a:ext uri="{FF2B5EF4-FFF2-40B4-BE49-F238E27FC236}">
                <a16:creationId xmlns:a16="http://schemas.microsoft.com/office/drawing/2014/main" id="{7F942913-33CD-183E-B0EB-9C0D04121C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3798" y="2246496"/>
            <a:ext cx="4859710" cy="3564938"/>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直線コネクタ 13">
            <a:extLst>
              <a:ext uri="{FF2B5EF4-FFF2-40B4-BE49-F238E27FC236}">
                <a16:creationId xmlns:a16="http://schemas.microsoft.com/office/drawing/2014/main" id="{0931F4ED-C817-9F17-BFA9-3B3487841FBE}"/>
              </a:ext>
            </a:extLst>
          </p:cNvPr>
          <p:cNvCxnSpPr>
            <a:cxnSpLocks/>
          </p:cNvCxnSpPr>
          <p:nvPr/>
        </p:nvCxnSpPr>
        <p:spPr>
          <a:xfrm flipV="1">
            <a:off x="7587049" y="3818238"/>
            <a:ext cx="4306459" cy="582161"/>
          </a:xfrm>
          <a:prstGeom prst="line">
            <a:avLst/>
          </a:prstGeom>
          <a:ln w="76200">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19" name="直線矢印コネクタ 18">
            <a:extLst>
              <a:ext uri="{FF2B5EF4-FFF2-40B4-BE49-F238E27FC236}">
                <a16:creationId xmlns:a16="http://schemas.microsoft.com/office/drawing/2014/main" id="{78BB4A0A-B9CB-D2C8-ED03-854613F8AD86}"/>
              </a:ext>
            </a:extLst>
          </p:cNvPr>
          <p:cNvCxnSpPr/>
          <p:nvPr/>
        </p:nvCxnSpPr>
        <p:spPr>
          <a:xfrm>
            <a:off x="11491784" y="2631989"/>
            <a:ext cx="0" cy="1062681"/>
          </a:xfrm>
          <a:prstGeom prst="straightConnector1">
            <a:avLst/>
          </a:prstGeom>
          <a:ln w="571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0" name="直線矢印コネクタ 19">
            <a:extLst>
              <a:ext uri="{FF2B5EF4-FFF2-40B4-BE49-F238E27FC236}">
                <a16:creationId xmlns:a16="http://schemas.microsoft.com/office/drawing/2014/main" id="{E751AE9E-25F4-4D0A-0E85-F8642E5BA51B}"/>
              </a:ext>
            </a:extLst>
          </p:cNvPr>
          <p:cNvCxnSpPr>
            <a:cxnSpLocks/>
          </p:cNvCxnSpPr>
          <p:nvPr/>
        </p:nvCxnSpPr>
        <p:spPr>
          <a:xfrm>
            <a:off x="10964563" y="3075369"/>
            <a:ext cx="0" cy="742869"/>
          </a:xfrm>
          <a:prstGeom prst="straightConnector1">
            <a:avLst/>
          </a:prstGeom>
          <a:ln w="571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2" name="直線矢印コネクタ 21">
            <a:extLst>
              <a:ext uri="{FF2B5EF4-FFF2-40B4-BE49-F238E27FC236}">
                <a16:creationId xmlns:a16="http://schemas.microsoft.com/office/drawing/2014/main" id="{87840609-9215-EA1F-8596-6932476213D5}"/>
              </a:ext>
            </a:extLst>
          </p:cNvPr>
          <p:cNvCxnSpPr>
            <a:cxnSpLocks/>
          </p:cNvCxnSpPr>
          <p:nvPr/>
        </p:nvCxnSpPr>
        <p:spPr>
          <a:xfrm>
            <a:off x="10462056" y="3323235"/>
            <a:ext cx="0" cy="742869"/>
          </a:xfrm>
          <a:prstGeom prst="straightConnector1">
            <a:avLst/>
          </a:prstGeom>
          <a:ln w="571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4" name="直線矢印コネクタ 23">
            <a:extLst>
              <a:ext uri="{FF2B5EF4-FFF2-40B4-BE49-F238E27FC236}">
                <a16:creationId xmlns:a16="http://schemas.microsoft.com/office/drawing/2014/main" id="{14F8CA96-F448-387C-B91A-E74D33B3DFD3}"/>
              </a:ext>
            </a:extLst>
          </p:cNvPr>
          <p:cNvCxnSpPr>
            <a:cxnSpLocks/>
          </p:cNvCxnSpPr>
          <p:nvPr/>
        </p:nvCxnSpPr>
        <p:spPr>
          <a:xfrm>
            <a:off x="8204888" y="4229363"/>
            <a:ext cx="0" cy="742869"/>
          </a:xfrm>
          <a:prstGeom prst="straightConnector1">
            <a:avLst/>
          </a:prstGeom>
          <a:ln w="571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5" name="直線矢印コネクタ 24">
            <a:extLst>
              <a:ext uri="{FF2B5EF4-FFF2-40B4-BE49-F238E27FC236}">
                <a16:creationId xmlns:a16="http://schemas.microsoft.com/office/drawing/2014/main" id="{57CC1EE9-50FD-BFF4-68C9-2F7129B7DEF1}"/>
              </a:ext>
            </a:extLst>
          </p:cNvPr>
          <p:cNvCxnSpPr>
            <a:cxnSpLocks/>
          </p:cNvCxnSpPr>
          <p:nvPr/>
        </p:nvCxnSpPr>
        <p:spPr>
          <a:xfrm>
            <a:off x="7751807" y="4229363"/>
            <a:ext cx="0" cy="1096399"/>
          </a:xfrm>
          <a:prstGeom prst="straightConnector1">
            <a:avLst/>
          </a:prstGeom>
          <a:ln w="571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7" name="直線矢印コネクタ 26">
            <a:extLst>
              <a:ext uri="{FF2B5EF4-FFF2-40B4-BE49-F238E27FC236}">
                <a16:creationId xmlns:a16="http://schemas.microsoft.com/office/drawing/2014/main" id="{F27AD7C5-0E01-858A-CD5B-5A554841A2E4}"/>
              </a:ext>
            </a:extLst>
          </p:cNvPr>
          <p:cNvCxnSpPr>
            <a:cxnSpLocks/>
          </p:cNvCxnSpPr>
          <p:nvPr/>
        </p:nvCxnSpPr>
        <p:spPr>
          <a:xfrm>
            <a:off x="8806250" y="4229363"/>
            <a:ext cx="0" cy="548199"/>
          </a:xfrm>
          <a:prstGeom prst="straightConnector1">
            <a:avLst/>
          </a:prstGeom>
          <a:ln w="571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29" name="直線矢印コネクタ 28">
            <a:extLst>
              <a:ext uri="{FF2B5EF4-FFF2-40B4-BE49-F238E27FC236}">
                <a16:creationId xmlns:a16="http://schemas.microsoft.com/office/drawing/2014/main" id="{F02A97B8-EB48-351A-76E7-C38CCFC4065D}"/>
              </a:ext>
            </a:extLst>
          </p:cNvPr>
          <p:cNvCxnSpPr>
            <a:cxnSpLocks/>
          </p:cNvCxnSpPr>
          <p:nvPr/>
        </p:nvCxnSpPr>
        <p:spPr>
          <a:xfrm>
            <a:off x="10033688" y="3612823"/>
            <a:ext cx="0" cy="548199"/>
          </a:xfrm>
          <a:prstGeom prst="straightConnector1">
            <a:avLst/>
          </a:prstGeom>
          <a:ln w="571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30" name="直線矢印コネクタ 29">
            <a:extLst>
              <a:ext uri="{FF2B5EF4-FFF2-40B4-BE49-F238E27FC236}">
                <a16:creationId xmlns:a16="http://schemas.microsoft.com/office/drawing/2014/main" id="{B40500F5-BE1F-2228-3532-EB89393748A2}"/>
              </a:ext>
            </a:extLst>
          </p:cNvPr>
          <p:cNvCxnSpPr>
            <a:cxnSpLocks/>
          </p:cNvCxnSpPr>
          <p:nvPr/>
        </p:nvCxnSpPr>
        <p:spPr>
          <a:xfrm>
            <a:off x="2450757" y="5325762"/>
            <a:ext cx="0" cy="198833"/>
          </a:xfrm>
          <a:prstGeom prst="straightConnector1">
            <a:avLst/>
          </a:prstGeom>
          <a:ln w="1270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34" name="直線矢印コネクタ 33">
            <a:extLst>
              <a:ext uri="{FF2B5EF4-FFF2-40B4-BE49-F238E27FC236}">
                <a16:creationId xmlns:a16="http://schemas.microsoft.com/office/drawing/2014/main" id="{21787C52-3573-87EB-2DBA-FCE62D01A19C}"/>
              </a:ext>
            </a:extLst>
          </p:cNvPr>
          <p:cNvCxnSpPr>
            <a:cxnSpLocks/>
          </p:cNvCxnSpPr>
          <p:nvPr/>
        </p:nvCxnSpPr>
        <p:spPr>
          <a:xfrm>
            <a:off x="2800866" y="4972232"/>
            <a:ext cx="0" cy="198833"/>
          </a:xfrm>
          <a:prstGeom prst="straightConnector1">
            <a:avLst/>
          </a:prstGeom>
          <a:ln w="1270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35" name="直線矢印コネクタ 34">
            <a:extLst>
              <a:ext uri="{FF2B5EF4-FFF2-40B4-BE49-F238E27FC236}">
                <a16:creationId xmlns:a16="http://schemas.microsoft.com/office/drawing/2014/main" id="{08E2EF41-3343-B882-5DE5-A9478DC7492E}"/>
              </a:ext>
            </a:extLst>
          </p:cNvPr>
          <p:cNvCxnSpPr>
            <a:cxnSpLocks/>
          </p:cNvCxnSpPr>
          <p:nvPr/>
        </p:nvCxnSpPr>
        <p:spPr>
          <a:xfrm>
            <a:off x="3348682" y="4600797"/>
            <a:ext cx="0" cy="198833"/>
          </a:xfrm>
          <a:prstGeom prst="straightConnector1">
            <a:avLst/>
          </a:prstGeom>
          <a:ln w="1270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36" name="直線矢印コネクタ 35">
            <a:extLst>
              <a:ext uri="{FF2B5EF4-FFF2-40B4-BE49-F238E27FC236}">
                <a16:creationId xmlns:a16="http://schemas.microsoft.com/office/drawing/2014/main" id="{A2A2523B-9B99-54B5-A253-4E11B1A35109}"/>
              </a:ext>
            </a:extLst>
          </p:cNvPr>
          <p:cNvCxnSpPr>
            <a:cxnSpLocks/>
          </p:cNvCxnSpPr>
          <p:nvPr/>
        </p:nvCxnSpPr>
        <p:spPr>
          <a:xfrm>
            <a:off x="4073956" y="4161022"/>
            <a:ext cx="0" cy="198833"/>
          </a:xfrm>
          <a:prstGeom prst="straightConnector1">
            <a:avLst/>
          </a:prstGeom>
          <a:ln w="1270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37" name="直線矢印コネクタ 36">
            <a:extLst>
              <a:ext uri="{FF2B5EF4-FFF2-40B4-BE49-F238E27FC236}">
                <a16:creationId xmlns:a16="http://schemas.microsoft.com/office/drawing/2014/main" id="{36E8B3B3-E7EE-6CB0-6E49-EBAED00BD601}"/>
              </a:ext>
            </a:extLst>
          </p:cNvPr>
          <p:cNvCxnSpPr>
            <a:cxnSpLocks/>
          </p:cNvCxnSpPr>
          <p:nvPr/>
        </p:nvCxnSpPr>
        <p:spPr>
          <a:xfrm>
            <a:off x="4910441" y="3595252"/>
            <a:ext cx="0" cy="198833"/>
          </a:xfrm>
          <a:prstGeom prst="straightConnector1">
            <a:avLst/>
          </a:prstGeom>
          <a:ln w="1270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38" name="直線矢印コネクタ 37">
            <a:extLst>
              <a:ext uri="{FF2B5EF4-FFF2-40B4-BE49-F238E27FC236}">
                <a16:creationId xmlns:a16="http://schemas.microsoft.com/office/drawing/2014/main" id="{6693435F-5776-3C33-E9D9-D7EA68EB4BD6}"/>
              </a:ext>
            </a:extLst>
          </p:cNvPr>
          <p:cNvCxnSpPr>
            <a:cxnSpLocks/>
          </p:cNvCxnSpPr>
          <p:nvPr/>
        </p:nvCxnSpPr>
        <p:spPr>
          <a:xfrm>
            <a:off x="5709856" y="2876536"/>
            <a:ext cx="0" cy="198833"/>
          </a:xfrm>
          <a:prstGeom prst="straightConnector1">
            <a:avLst/>
          </a:prstGeom>
          <a:ln w="1270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39" name="テキスト ボックス 38">
            <a:extLst>
              <a:ext uri="{FF2B5EF4-FFF2-40B4-BE49-F238E27FC236}">
                <a16:creationId xmlns:a16="http://schemas.microsoft.com/office/drawing/2014/main" id="{12F1A182-A647-3139-C670-1BD6DF8656B8}"/>
              </a:ext>
            </a:extLst>
          </p:cNvPr>
          <p:cNvSpPr txBox="1"/>
          <p:nvPr/>
        </p:nvSpPr>
        <p:spPr>
          <a:xfrm>
            <a:off x="284205" y="5917583"/>
            <a:ext cx="11907795" cy="1015663"/>
          </a:xfrm>
          <a:prstGeom prst="rect">
            <a:avLst/>
          </a:prstGeom>
          <a:noFill/>
        </p:spPr>
        <p:txBody>
          <a:bodyPr wrap="square" rtlCol="0">
            <a:spAutoFit/>
          </a:bodyPr>
          <a:lstStyle/>
          <a:p>
            <a:r>
              <a:rPr lang="en-US" altLang="ja-JP" sz="2000" dirty="0"/>
              <a:t>the sum of the differences (the red lines) is definitely bigger in the right model. </a:t>
            </a:r>
            <a:r>
              <a:rPr lang="en-US" altLang="ja-JP" sz="2000" dirty="0">
                <a:sym typeface="Wingdings" panose="05000000000000000000" pitchFamily="2" charset="2"/>
              </a:rPr>
              <a:t> because it’s big, it’s not a good model. This way, we can numerically compare models. </a:t>
            </a:r>
          </a:p>
          <a:p>
            <a:r>
              <a:rPr lang="en-US" altLang="ja-JP" sz="2000" dirty="0">
                <a:sym typeface="Wingdings" panose="05000000000000000000" pitchFamily="2" charset="2"/>
              </a:rPr>
              <a:t>AND this is almost equivalent to the actual cost function that we will use.</a:t>
            </a:r>
            <a:endParaRPr kumimoji="1" lang="ja-JP" altLang="en-US" sz="2000" dirty="0"/>
          </a:p>
        </p:txBody>
      </p:sp>
      <p:sp>
        <p:nvSpPr>
          <p:cNvPr id="40" name="テキスト ボックス 39">
            <a:extLst>
              <a:ext uri="{FF2B5EF4-FFF2-40B4-BE49-F238E27FC236}">
                <a16:creationId xmlns:a16="http://schemas.microsoft.com/office/drawing/2014/main" id="{C8ED51F3-F016-D64A-8B19-FB98EBE9835D}"/>
              </a:ext>
            </a:extLst>
          </p:cNvPr>
          <p:cNvSpPr txBox="1"/>
          <p:nvPr/>
        </p:nvSpPr>
        <p:spPr>
          <a:xfrm>
            <a:off x="5198077" y="2054345"/>
            <a:ext cx="7399464" cy="369332"/>
          </a:xfrm>
          <a:prstGeom prst="rect">
            <a:avLst/>
          </a:prstGeom>
          <a:noFill/>
        </p:spPr>
        <p:txBody>
          <a:bodyPr wrap="square" rtlCol="0">
            <a:spAutoFit/>
          </a:bodyPr>
          <a:lstStyle/>
          <a:p>
            <a:r>
              <a:rPr lang="en-US" altLang="ja-JP" dirty="0"/>
              <a:t>Two models on the same data</a:t>
            </a:r>
            <a:endParaRPr kumimoji="1" lang="ja-JP" altLang="en-US" dirty="0"/>
          </a:p>
        </p:txBody>
      </p:sp>
    </p:spTree>
    <p:extLst>
      <p:ext uri="{BB962C8B-B14F-4D97-AF65-F5344CB8AC3E}">
        <p14:creationId xmlns:p14="http://schemas.microsoft.com/office/powerpoint/2010/main" val="2963820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070AE9-6CD9-5E0C-7584-243224139E2D}"/>
              </a:ext>
            </a:extLst>
          </p:cNvPr>
          <p:cNvSpPr>
            <a:spLocks noGrp="1"/>
          </p:cNvSpPr>
          <p:nvPr>
            <p:ph type="title"/>
          </p:nvPr>
        </p:nvSpPr>
        <p:spPr/>
        <p:txBody>
          <a:bodyPr/>
          <a:lstStyle/>
          <a:p>
            <a:r>
              <a:rPr kumimoji="1" lang="en-US" altLang="ja-JP" dirty="0"/>
              <a:t>Cost Function 3</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E2561FD1-C63D-F054-7E6C-9F954C896D2B}"/>
                  </a:ext>
                </a:extLst>
              </p:cNvPr>
              <p:cNvSpPr>
                <a:spLocks noGrp="1"/>
              </p:cNvSpPr>
              <p:nvPr>
                <p:ph idx="1"/>
              </p:nvPr>
            </p:nvSpPr>
            <p:spPr/>
            <p:txBody>
              <a:bodyPr>
                <a:normAutofit fontScale="92500" lnSpcReduction="10000"/>
              </a:bodyPr>
              <a:lstStyle/>
              <a:p>
                <a:r>
                  <a:rPr kumimoji="1" lang="en-US" altLang="ja-JP" u="sng" dirty="0"/>
                  <a:t>(Squared Error) Loss f</a:t>
                </a:r>
                <a:r>
                  <a:rPr lang="en-US" altLang="ja-JP" u="sng" dirty="0"/>
                  <a:t>unction is defined by:</a:t>
                </a:r>
              </a:p>
              <a:p>
                <a14:m>
                  <m:oMath xmlns:m="http://schemas.openxmlformats.org/officeDocument/2006/math">
                    <m:r>
                      <a:rPr kumimoji="1" lang="en-US" altLang="ja-JP" b="0" i="1" smtClean="0">
                        <a:latin typeface="Cambria Math" panose="02040503050406030204" pitchFamily="18" charset="0"/>
                      </a:rPr>
                      <m:t>𝐿</m:t>
                    </m:r>
                    <m:r>
                      <a:rPr kumimoji="1" lang="en-US" altLang="ja-JP" b="0" i="1" smtClean="0">
                        <a:latin typeface="Cambria Math" panose="02040503050406030204" pitchFamily="18" charset="0"/>
                      </a:rPr>
                      <m:t>(</m:t>
                    </m:r>
                    <m:r>
                      <a:rPr lang="ja-JP" altLang="en-US" i="1">
                        <a:latin typeface="Cambria Math" panose="02040503050406030204" pitchFamily="18" charset="0"/>
                      </a:rPr>
                      <m:t>𝜃</m:t>
                    </m:r>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d>
                          <m:dPr>
                            <m:ctrlPr>
                              <a:rPr kumimoji="1" lang="en-US" altLang="ja-JP" b="0" i="1" smtClean="0">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r>
                              <a:rPr lang="en-US" altLang="ja-JP" b="0" i="1" smtClean="0">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e>
                            </m:acc>
                          </m:e>
                        </m:d>
                      </m:e>
                      <m:sup>
                        <m:r>
                          <a:rPr kumimoji="1" lang="en-US" altLang="ja-JP" b="0" i="1" smtClean="0">
                            <a:latin typeface="Cambria Math" panose="02040503050406030204" pitchFamily="18" charset="0"/>
                          </a:rPr>
                          <m:t>2</m:t>
                        </m:r>
                      </m:sup>
                    </m:sSup>
                  </m:oMath>
                </a14:m>
                <a:r>
                  <a:rPr kumimoji="1" lang="en-US" altLang="ja-JP" b="0" dirty="0"/>
                  <a:t> </a:t>
                </a:r>
              </a:p>
              <a:p>
                <a:pPr lvl="1"/>
                <a:r>
                  <a:rPr kumimoji="1" lang="en-US" altLang="ja-JP" b="0" dirty="0"/>
                  <a:t>where </a:t>
                </a:r>
                <a14:m>
                  <m:oMath xmlns:m="http://schemas.openxmlformats.org/officeDocument/2006/math">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e>
                    </m:acc>
                  </m:oMath>
                </a14:m>
                <a:r>
                  <a:rPr kumimoji="1" lang="en-US" altLang="ja-JP" b="0" dirty="0"/>
                  <a:t> is calculated using the parameter</a:t>
                </a:r>
                <a14:m>
                  <m:oMath xmlns:m="http://schemas.openxmlformats.org/officeDocument/2006/math">
                    <m:r>
                      <a:rPr lang="en-US" altLang="ja-JP" b="0" i="0" smtClean="0">
                        <a:latin typeface="Cambria Math" panose="02040503050406030204" pitchFamily="18" charset="0"/>
                      </a:rPr>
                      <m:t> </m:t>
                    </m:r>
                    <m:r>
                      <a:rPr lang="ja-JP" altLang="en-US" i="1">
                        <a:latin typeface="Cambria Math" panose="02040503050406030204" pitchFamily="18" charset="0"/>
                      </a:rPr>
                      <m:t>𝜃</m:t>
                    </m:r>
                  </m:oMath>
                </a14:m>
                <a:endParaRPr kumimoji="1" lang="en-US" altLang="ja-JP" b="0" dirty="0"/>
              </a:p>
              <a:p>
                <a:pPr lvl="1"/>
                <a:r>
                  <a:rPr kumimoji="1" lang="en-US" altLang="ja-JP" b="0" dirty="0"/>
                  <a:t>This represents squared different between actual y and predicted y for a single data point</a:t>
                </a:r>
              </a:p>
              <a:p>
                <a:pPr lvl="1"/>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e>
                    </m:acc>
                  </m:oMath>
                </a14:m>
                <a:r>
                  <a:rPr kumimoji="1" lang="en-US" altLang="ja-JP" dirty="0"/>
                  <a:t>is referred to as “residual”, or the difference from the actual y and predicted y.</a:t>
                </a:r>
              </a:p>
              <a:p>
                <a:endParaRPr lang="en-US" altLang="ja-JP" dirty="0"/>
              </a:p>
              <a:p>
                <a:r>
                  <a:rPr lang="en-US" altLang="ja-JP" u="sng" dirty="0"/>
                  <a:t>C</a:t>
                </a:r>
                <a:r>
                  <a:rPr kumimoji="1" lang="en-US" altLang="ja-JP" u="sng" dirty="0"/>
                  <a:t>ost function is defined by</a:t>
                </a:r>
                <a:endParaRPr kumimoji="1" lang="en-US" altLang="ja-JP" dirty="0"/>
              </a:p>
              <a:p>
                <a14:m>
                  <m:oMath xmlns:m="http://schemas.openxmlformats.org/officeDocument/2006/math">
                    <m:r>
                      <a:rPr kumimoji="1" lang="en-US" altLang="ja-JP" b="0" i="1" smtClean="0">
                        <a:latin typeface="Cambria Math" panose="02040503050406030204" pitchFamily="18" charset="0"/>
                      </a:rPr>
                      <m:t>𝐽</m:t>
                    </m:r>
                    <m:d>
                      <m:dPr>
                        <m:ctrlPr>
                          <a:rPr kumimoji="1" lang="en-US" altLang="ja-JP" b="0" i="1" smtClean="0">
                            <a:latin typeface="Cambria Math" panose="02040503050406030204" pitchFamily="18" charset="0"/>
                          </a:rPr>
                        </m:ctrlPr>
                      </m:dPr>
                      <m:e>
                        <m:r>
                          <a:rPr kumimoji="1" lang="ja-JP" altLang="en-US" b="0" i="1" smtClean="0">
                            <a:latin typeface="Cambria Math" panose="02040503050406030204" pitchFamily="18" charset="0"/>
                          </a:rPr>
                          <m:t>𝜃</m:t>
                        </m:r>
                      </m:e>
                    </m:d>
                    <m:r>
                      <a:rPr kumimoji="1" lang="en-US" altLang="ja-JP" b="0" i="1" smtClean="0">
                        <a:latin typeface="Cambria Math" panose="02040503050406030204" pitchFamily="18" charset="0"/>
                      </a:rPr>
                      <m:t>=</m:t>
                    </m:r>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1</m:t>
                        </m:r>
                      </m:num>
                      <m:den>
                        <m:r>
                          <a:rPr kumimoji="1" lang="en-US" altLang="ja-JP" b="0" i="1" smtClean="0">
                            <a:latin typeface="Cambria Math" panose="02040503050406030204" pitchFamily="18" charset="0"/>
                          </a:rPr>
                          <m:t>𝑁</m:t>
                        </m:r>
                      </m:den>
                    </m:f>
                    <m:nary>
                      <m:naryPr>
                        <m:chr m:val="∑"/>
                        <m:ctrlPr>
                          <a:rPr kumimoji="1" lang="en-US" altLang="ja-JP" b="0" i="1" smtClean="0">
                            <a:latin typeface="Cambria Math" panose="02040503050406030204" pitchFamily="18" charset="0"/>
                          </a:rPr>
                        </m:ctrlPr>
                      </m:naryPr>
                      <m:sub>
                        <m:r>
                          <m:rPr>
                            <m:brk m:alnAt="23"/>
                          </m:rPr>
                          <a:rPr kumimoji="1" lang="en-US" altLang="ja-JP" b="0" i="1" smtClean="0">
                            <a:latin typeface="Cambria Math" panose="02040503050406030204" pitchFamily="18" charset="0"/>
                          </a:rPr>
                          <m:t>1</m:t>
                        </m:r>
                      </m:sub>
                      <m:sup>
                        <m:r>
                          <a:rPr kumimoji="1" lang="en-US" altLang="ja-JP" b="0" i="1" smtClean="0">
                            <a:latin typeface="Cambria Math" panose="02040503050406030204" pitchFamily="18" charset="0"/>
                          </a:rPr>
                          <m:t>𝑁</m:t>
                        </m:r>
                      </m:sup>
                      <m:e>
                        <m:r>
                          <a:rPr kumimoji="1" lang="en-US" altLang="ja-JP" b="0" i="1" smtClean="0">
                            <a:latin typeface="Cambria Math" panose="02040503050406030204" pitchFamily="18" charset="0"/>
                          </a:rPr>
                          <m:t>𝐿</m:t>
                        </m:r>
                        <m:r>
                          <a:rPr kumimoji="1" lang="en-US" altLang="ja-JP" b="0" i="1" smtClean="0">
                            <a:latin typeface="Cambria Math" panose="02040503050406030204" pitchFamily="18" charset="0"/>
                          </a:rPr>
                          <m:t>(</m:t>
                        </m:r>
                        <m:r>
                          <a:rPr lang="ja-JP" altLang="en-US" i="1">
                            <a:latin typeface="Cambria Math" panose="02040503050406030204" pitchFamily="18" charset="0"/>
                          </a:rPr>
                          <m:t>𝜃</m:t>
                        </m:r>
                        <m:r>
                          <a:rPr kumimoji="1" lang="en-US" altLang="ja-JP" b="0" i="1" smtClean="0">
                            <a:latin typeface="Cambria Math" panose="02040503050406030204" pitchFamily="18" charset="0"/>
                          </a:rPr>
                          <m:t>)</m:t>
                        </m:r>
                      </m:e>
                    </m:nary>
                    <m:r>
                      <a:rPr kumimoji="1" lang="en-US" altLang="ja-JP" b="0" i="1" smtClean="0">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𝑁</m:t>
                        </m:r>
                      </m:den>
                    </m:f>
                    <m:nary>
                      <m:naryPr>
                        <m:chr m:val="∑"/>
                        <m:ctrlPr>
                          <a:rPr lang="en-US" altLang="ja-JP" i="1">
                            <a:latin typeface="Cambria Math" panose="02040503050406030204" pitchFamily="18" charset="0"/>
                          </a:rPr>
                        </m:ctrlPr>
                      </m:naryPr>
                      <m:sub>
                        <m:r>
                          <m:rPr>
                            <m:brk m:alnAt="23"/>
                          </m:rPr>
                          <a:rPr lang="en-US" altLang="ja-JP" i="1">
                            <a:latin typeface="Cambria Math" panose="02040503050406030204" pitchFamily="18" charset="0"/>
                          </a:rPr>
                          <m:t>1</m:t>
                        </m:r>
                      </m:sub>
                      <m:sup>
                        <m:r>
                          <a:rPr lang="en-US" altLang="ja-JP" i="1">
                            <a:latin typeface="Cambria Math" panose="02040503050406030204" pitchFamily="18" charset="0"/>
                          </a:rPr>
                          <m:t>𝑁</m:t>
                        </m:r>
                      </m:sup>
                      <m:e>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e>
                                </m:acc>
                              </m:e>
                            </m:d>
                          </m:e>
                          <m:sup>
                            <m:r>
                              <a:rPr lang="en-US" altLang="ja-JP" i="1">
                                <a:latin typeface="Cambria Math" panose="02040503050406030204" pitchFamily="18" charset="0"/>
                              </a:rPr>
                              <m:t>2</m:t>
                            </m:r>
                          </m:sup>
                        </m:sSup>
                      </m:e>
                    </m:nary>
                  </m:oMath>
                </a14:m>
                <a:endParaRPr kumimoji="1" lang="en-US" altLang="ja-JP" dirty="0"/>
              </a:p>
              <a:p>
                <a:pPr lvl="1"/>
                <a:r>
                  <a:rPr kumimoji="1" lang="en-US" altLang="ja-JP" dirty="0"/>
                  <a:t>Which is the average of loss over all training samples i.e.</a:t>
                </a:r>
                <a:endParaRPr kumimoji="1" lang="ja-JP" altLang="en-US" dirty="0"/>
              </a:p>
            </p:txBody>
          </p:sp>
        </mc:Choice>
        <mc:Fallback>
          <p:sp>
            <p:nvSpPr>
              <p:cNvPr id="3" name="コンテンツ プレースホルダー 2">
                <a:extLst>
                  <a:ext uri="{FF2B5EF4-FFF2-40B4-BE49-F238E27FC236}">
                    <a16:creationId xmlns:a16="http://schemas.microsoft.com/office/drawing/2014/main" id="{E2561FD1-C63D-F054-7E6C-9F954C896D2B}"/>
                  </a:ext>
                </a:extLst>
              </p:cNvPr>
              <p:cNvSpPr>
                <a:spLocks noGrp="1" noRot="1" noChangeAspect="1" noMove="1" noResize="1" noEditPoints="1" noAdjustHandles="1" noChangeArrowheads="1" noChangeShapeType="1" noTextEdit="1"/>
              </p:cNvSpPr>
              <p:nvPr>
                <p:ph idx="1"/>
              </p:nvPr>
            </p:nvSpPr>
            <p:spPr>
              <a:blipFill>
                <a:blip r:embed="rId2"/>
                <a:stretch>
                  <a:fillRect l="-928" t="-2801" b="-560"/>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1953862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4CC510-6645-148A-AD11-5357883CAB3E}"/>
              </a:ext>
            </a:extLst>
          </p:cNvPr>
          <p:cNvSpPr>
            <a:spLocks noGrp="1"/>
          </p:cNvSpPr>
          <p:nvPr>
            <p:ph type="ctrTitle"/>
          </p:nvPr>
        </p:nvSpPr>
        <p:spPr/>
        <p:txBody>
          <a:bodyPr>
            <a:noAutofit/>
          </a:bodyPr>
          <a:lstStyle/>
          <a:p>
            <a:r>
              <a:rPr kumimoji="1" lang="en-US" altLang="ja-JP" sz="4400" dirty="0"/>
              <a:t>Linear Regression and a </a:t>
            </a:r>
            <a:r>
              <a:rPr lang="en-US" altLang="ja-JP" sz="4400" dirty="0"/>
              <a:t>Method for Creating a Supervised </a:t>
            </a:r>
            <a:r>
              <a:rPr kumimoji="1" lang="en-US" altLang="ja-JP" sz="4400" dirty="0"/>
              <a:t>ML Algorithm from </a:t>
            </a:r>
            <a:r>
              <a:rPr lang="en-US" altLang="ja-JP" sz="4400" dirty="0"/>
              <a:t>S</a:t>
            </a:r>
            <a:r>
              <a:rPr kumimoji="1" lang="en-US" altLang="ja-JP" sz="4400" dirty="0"/>
              <a:t>cratch</a:t>
            </a:r>
            <a:endParaRPr kumimoji="1" lang="ja-JP" altLang="en-US" sz="4400" dirty="0"/>
          </a:p>
        </p:txBody>
      </p:sp>
      <p:sp>
        <p:nvSpPr>
          <p:cNvPr id="3" name="字幕 2">
            <a:extLst>
              <a:ext uri="{FF2B5EF4-FFF2-40B4-BE49-F238E27FC236}">
                <a16:creationId xmlns:a16="http://schemas.microsoft.com/office/drawing/2014/main" id="{1F54FA5A-4695-88AC-9BB9-3F9CC8160BF6}"/>
              </a:ext>
            </a:extLst>
          </p:cNvPr>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30630680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24648E-56B9-6027-8BD1-C7C4501D52EB}"/>
              </a:ext>
            </a:extLst>
          </p:cNvPr>
          <p:cNvSpPr>
            <a:spLocks noGrp="1"/>
          </p:cNvSpPr>
          <p:nvPr>
            <p:ph type="title"/>
          </p:nvPr>
        </p:nvSpPr>
        <p:spPr>
          <a:xfrm>
            <a:off x="838200" y="387715"/>
            <a:ext cx="10515600" cy="1325563"/>
          </a:xfrm>
        </p:spPr>
        <p:txBody>
          <a:bodyPr/>
          <a:lstStyle/>
          <a:p>
            <a:r>
              <a:rPr kumimoji="1" lang="en-US" altLang="ja-JP" dirty="0"/>
              <a:t>Cost Function 4 - example</a:t>
            </a:r>
            <a:endParaRPr kumimoji="1" lang="ja-JP" altLang="en-US" dirty="0"/>
          </a:p>
        </p:txBody>
      </p:sp>
      <p:cxnSp>
        <p:nvCxnSpPr>
          <p:cNvPr id="4" name="直線矢印コネクタ 3">
            <a:extLst>
              <a:ext uri="{FF2B5EF4-FFF2-40B4-BE49-F238E27FC236}">
                <a16:creationId xmlns:a16="http://schemas.microsoft.com/office/drawing/2014/main" id="{4A625E27-3D0B-7D53-2B1D-63C5C7F68A50}"/>
              </a:ext>
            </a:extLst>
          </p:cNvPr>
          <p:cNvCxnSpPr>
            <a:cxnSpLocks/>
          </p:cNvCxnSpPr>
          <p:nvPr/>
        </p:nvCxnSpPr>
        <p:spPr>
          <a:xfrm flipV="1">
            <a:off x="1751448" y="6065339"/>
            <a:ext cx="3889977" cy="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 name="直線矢印コネクタ 4">
            <a:extLst>
              <a:ext uri="{FF2B5EF4-FFF2-40B4-BE49-F238E27FC236}">
                <a16:creationId xmlns:a16="http://schemas.microsoft.com/office/drawing/2014/main" id="{DCDAFE86-3EF1-703C-CAF1-6008ECCCECC5}"/>
              </a:ext>
            </a:extLst>
          </p:cNvPr>
          <p:cNvCxnSpPr>
            <a:cxnSpLocks/>
          </p:cNvCxnSpPr>
          <p:nvPr/>
        </p:nvCxnSpPr>
        <p:spPr>
          <a:xfrm flipH="1" flipV="1">
            <a:off x="1751451" y="2244267"/>
            <a:ext cx="1" cy="38210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 name="楕円 5">
            <a:extLst>
              <a:ext uri="{FF2B5EF4-FFF2-40B4-BE49-F238E27FC236}">
                <a16:creationId xmlns:a16="http://schemas.microsoft.com/office/drawing/2014/main" id="{EBD01889-AC00-4E7E-AB82-315F89D4BEA8}"/>
              </a:ext>
            </a:extLst>
          </p:cNvPr>
          <p:cNvSpPr/>
          <p:nvPr/>
        </p:nvSpPr>
        <p:spPr>
          <a:xfrm>
            <a:off x="4740709" y="3122755"/>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5E463EC9-76BA-7388-C58D-43F54B37CD44}"/>
              </a:ext>
            </a:extLst>
          </p:cNvPr>
          <p:cNvSpPr txBox="1"/>
          <p:nvPr/>
        </p:nvSpPr>
        <p:spPr>
          <a:xfrm>
            <a:off x="3980125" y="2167159"/>
            <a:ext cx="1046379" cy="369332"/>
          </a:xfrm>
          <a:prstGeom prst="rect">
            <a:avLst/>
          </a:prstGeom>
          <a:noFill/>
        </p:spPr>
        <p:txBody>
          <a:bodyPr wrap="square" rtlCol="0">
            <a:spAutoFit/>
          </a:bodyPr>
          <a:lstStyle/>
          <a:p>
            <a:r>
              <a:rPr kumimoji="1" lang="en-US" altLang="ja-JP" dirty="0"/>
              <a:t>(2, </a:t>
            </a:r>
            <a:r>
              <a:rPr lang="en-US" altLang="ja-JP" dirty="0"/>
              <a:t>4</a:t>
            </a:r>
            <a:r>
              <a:rPr kumimoji="1" lang="en-US" altLang="ja-JP" dirty="0"/>
              <a:t>)</a:t>
            </a:r>
            <a:endParaRPr kumimoji="1" lang="ja-JP" altLang="en-US" dirty="0"/>
          </a:p>
        </p:txBody>
      </p:sp>
      <p:sp>
        <p:nvSpPr>
          <p:cNvPr id="9" name="テキスト ボックス 8">
            <a:extLst>
              <a:ext uri="{FF2B5EF4-FFF2-40B4-BE49-F238E27FC236}">
                <a16:creationId xmlns:a16="http://schemas.microsoft.com/office/drawing/2014/main" id="{D54B6CCD-3C8D-7E1F-8C0A-98B10819F4BF}"/>
              </a:ext>
            </a:extLst>
          </p:cNvPr>
          <p:cNvSpPr txBox="1"/>
          <p:nvPr/>
        </p:nvSpPr>
        <p:spPr>
          <a:xfrm>
            <a:off x="2933746" y="5610123"/>
            <a:ext cx="1046379" cy="369332"/>
          </a:xfrm>
          <a:prstGeom prst="rect">
            <a:avLst/>
          </a:prstGeom>
          <a:noFill/>
        </p:spPr>
        <p:txBody>
          <a:bodyPr wrap="square" rtlCol="0">
            <a:spAutoFit/>
          </a:bodyPr>
          <a:lstStyle/>
          <a:p>
            <a:r>
              <a:rPr kumimoji="1" lang="en-US" altLang="ja-JP" dirty="0"/>
              <a:t>(1, 0)</a:t>
            </a:r>
            <a:endParaRPr kumimoji="1" lang="ja-JP" altLang="en-US" dirty="0"/>
          </a:p>
        </p:txBody>
      </p:sp>
      <p:sp>
        <p:nvSpPr>
          <p:cNvPr id="10" name="テキスト ボックス 9">
            <a:extLst>
              <a:ext uri="{FF2B5EF4-FFF2-40B4-BE49-F238E27FC236}">
                <a16:creationId xmlns:a16="http://schemas.microsoft.com/office/drawing/2014/main" id="{F4CFFC06-7275-09F6-EBAC-BED2A8439935}"/>
              </a:ext>
            </a:extLst>
          </p:cNvPr>
          <p:cNvSpPr txBox="1"/>
          <p:nvPr/>
        </p:nvSpPr>
        <p:spPr>
          <a:xfrm>
            <a:off x="4788143" y="2803894"/>
            <a:ext cx="1046379" cy="369332"/>
          </a:xfrm>
          <a:prstGeom prst="rect">
            <a:avLst/>
          </a:prstGeom>
          <a:noFill/>
        </p:spPr>
        <p:txBody>
          <a:bodyPr wrap="square" rtlCol="0">
            <a:spAutoFit/>
          </a:bodyPr>
          <a:lstStyle/>
          <a:p>
            <a:r>
              <a:rPr kumimoji="1" lang="en-US" altLang="ja-JP" dirty="0"/>
              <a:t>(3, 3)</a:t>
            </a:r>
            <a:endParaRPr kumimoji="1" lang="ja-JP" altLang="en-US" dirty="0"/>
          </a:p>
        </p:txBody>
      </p:sp>
      <p:cxnSp>
        <p:nvCxnSpPr>
          <p:cNvPr id="11" name="直線コネクタ 10">
            <a:extLst>
              <a:ext uri="{FF2B5EF4-FFF2-40B4-BE49-F238E27FC236}">
                <a16:creationId xmlns:a16="http://schemas.microsoft.com/office/drawing/2014/main" id="{E0864CDC-19FF-8E60-322F-BD69D1E76ADF}"/>
              </a:ext>
            </a:extLst>
          </p:cNvPr>
          <p:cNvCxnSpPr/>
          <p:nvPr/>
        </p:nvCxnSpPr>
        <p:spPr>
          <a:xfrm>
            <a:off x="2769540" y="2244264"/>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12" name="直線コネクタ 11">
            <a:extLst>
              <a:ext uri="{FF2B5EF4-FFF2-40B4-BE49-F238E27FC236}">
                <a16:creationId xmlns:a16="http://schemas.microsoft.com/office/drawing/2014/main" id="{FA3572C4-9627-03D5-DAEC-F0568A143D5E}"/>
              </a:ext>
            </a:extLst>
          </p:cNvPr>
          <p:cNvCxnSpPr/>
          <p:nvPr/>
        </p:nvCxnSpPr>
        <p:spPr>
          <a:xfrm>
            <a:off x="3800125" y="2244264"/>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13" name="直線コネクタ 12">
            <a:extLst>
              <a:ext uri="{FF2B5EF4-FFF2-40B4-BE49-F238E27FC236}">
                <a16:creationId xmlns:a16="http://schemas.microsoft.com/office/drawing/2014/main" id="{0EFEFAE8-B47A-301F-C740-67BB5A5B2C02}"/>
              </a:ext>
            </a:extLst>
          </p:cNvPr>
          <p:cNvCxnSpPr/>
          <p:nvPr/>
        </p:nvCxnSpPr>
        <p:spPr>
          <a:xfrm>
            <a:off x="4830710" y="2244264"/>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14" name="直線コネクタ 13">
            <a:extLst>
              <a:ext uri="{FF2B5EF4-FFF2-40B4-BE49-F238E27FC236}">
                <a16:creationId xmlns:a16="http://schemas.microsoft.com/office/drawing/2014/main" id="{0DF96BAB-792E-EB81-74CA-256741EB4C4C}"/>
              </a:ext>
            </a:extLst>
          </p:cNvPr>
          <p:cNvCxnSpPr>
            <a:cxnSpLocks/>
          </p:cNvCxnSpPr>
          <p:nvPr/>
        </p:nvCxnSpPr>
        <p:spPr>
          <a:xfrm rot="16200000">
            <a:off x="3661984" y="3174762"/>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16" name="直線コネクタ 15">
            <a:extLst>
              <a:ext uri="{FF2B5EF4-FFF2-40B4-BE49-F238E27FC236}">
                <a16:creationId xmlns:a16="http://schemas.microsoft.com/office/drawing/2014/main" id="{AF062D93-D4E8-9F70-F072-68346A0F578C}"/>
              </a:ext>
            </a:extLst>
          </p:cNvPr>
          <p:cNvCxnSpPr>
            <a:cxnSpLocks/>
          </p:cNvCxnSpPr>
          <p:nvPr/>
        </p:nvCxnSpPr>
        <p:spPr>
          <a:xfrm rot="16200000">
            <a:off x="3661984" y="1307345"/>
            <a:ext cx="0" cy="3821072"/>
          </a:xfrm>
          <a:prstGeom prst="line">
            <a:avLst/>
          </a:prstGeom>
        </p:spPr>
        <p:style>
          <a:lnRef idx="1">
            <a:schemeClr val="dk1"/>
          </a:lnRef>
          <a:fillRef idx="0">
            <a:schemeClr val="dk1"/>
          </a:fillRef>
          <a:effectRef idx="0">
            <a:schemeClr val="dk1"/>
          </a:effectRef>
          <a:fontRef idx="minor">
            <a:schemeClr val="tx1"/>
          </a:fontRef>
        </p:style>
      </p:cxnSp>
      <p:sp>
        <p:nvSpPr>
          <p:cNvPr id="18" name="テキスト ボックス 17">
            <a:extLst>
              <a:ext uri="{FF2B5EF4-FFF2-40B4-BE49-F238E27FC236}">
                <a16:creationId xmlns:a16="http://schemas.microsoft.com/office/drawing/2014/main" id="{324B8223-06BA-CAAC-3C4B-E4ED4652F8FB}"/>
              </a:ext>
            </a:extLst>
          </p:cNvPr>
          <p:cNvSpPr txBox="1"/>
          <p:nvPr/>
        </p:nvSpPr>
        <p:spPr>
          <a:xfrm>
            <a:off x="3104856" y="6123543"/>
            <a:ext cx="1581399" cy="369332"/>
          </a:xfrm>
          <a:prstGeom prst="rect">
            <a:avLst/>
          </a:prstGeom>
          <a:noFill/>
        </p:spPr>
        <p:txBody>
          <a:bodyPr wrap="square" rtlCol="0">
            <a:spAutoFit/>
          </a:bodyPr>
          <a:lstStyle/>
          <a:p>
            <a:r>
              <a:rPr kumimoji="1" lang="en-US" altLang="ja-JP" dirty="0"/>
              <a:t>x (feature)</a:t>
            </a:r>
            <a:endParaRPr kumimoji="1" lang="ja-JP" altLang="en-US" dirty="0"/>
          </a:p>
        </p:txBody>
      </p:sp>
      <p:sp>
        <p:nvSpPr>
          <p:cNvPr id="19" name="テキスト ボックス 18">
            <a:extLst>
              <a:ext uri="{FF2B5EF4-FFF2-40B4-BE49-F238E27FC236}">
                <a16:creationId xmlns:a16="http://schemas.microsoft.com/office/drawing/2014/main" id="{53F2769E-3BFF-D767-F894-74F2E0329060}"/>
              </a:ext>
            </a:extLst>
          </p:cNvPr>
          <p:cNvSpPr txBox="1"/>
          <p:nvPr/>
        </p:nvSpPr>
        <p:spPr>
          <a:xfrm rot="16200000">
            <a:off x="548414" y="3662554"/>
            <a:ext cx="1581399" cy="369332"/>
          </a:xfrm>
          <a:prstGeom prst="rect">
            <a:avLst/>
          </a:prstGeom>
          <a:noFill/>
        </p:spPr>
        <p:txBody>
          <a:bodyPr wrap="square" rtlCol="0">
            <a:spAutoFit/>
          </a:bodyPr>
          <a:lstStyle/>
          <a:p>
            <a:r>
              <a:rPr lang="en-US" altLang="ja-JP" dirty="0"/>
              <a:t>y</a:t>
            </a:r>
            <a:r>
              <a:rPr kumimoji="1" lang="en-US" altLang="ja-JP" dirty="0"/>
              <a:t> (label)</a:t>
            </a:r>
            <a:endParaRPr kumimoji="1" lang="ja-JP" altLang="en-US" dirty="0"/>
          </a:p>
        </p:txBody>
      </p:sp>
      <p:cxnSp>
        <p:nvCxnSpPr>
          <p:cNvPr id="20" name="直線矢印コネクタ 19">
            <a:extLst>
              <a:ext uri="{FF2B5EF4-FFF2-40B4-BE49-F238E27FC236}">
                <a16:creationId xmlns:a16="http://schemas.microsoft.com/office/drawing/2014/main" id="{211D2996-9CC4-9AA5-5837-0567F7198DAF}"/>
              </a:ext>
            </a:extLst>
          </p:cNvPr>
          <p:cNvCxnSpPr>
            <a:cxnSpLocks/>
            <a:stCxn id="21" idx="4"/>
          </p:cNvCxnSpPr>
          <p:nvPr/>
        </p:nvCxnSpPr>
        <p:spPr>
          <a:xfrm>
            <a:off x="3800125" y="2387645"/>
            <a:ext cx="0" cy="1459575"/>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楕円 20">
            <a:extLst>
              <a:ext uri="{FF2B5EF4-FFF2-40B4-BE49-F238E27FC236}">
                <a16:creationId xmlns:a16="http://schemas.microsoft.com/office/drawing/2014/main" id="{2F28D1DE-D940-1918-B24A-7E79AF410F1D}"/>
              </a:ext>
            </a:extLst>
          </p:cNvPr>
          <p:cNvSpPr/>
          <p:nvPr/>
        </p:nvSpPr>
        <p:spPr>
          <a:xfrm>
            <a:off x="3710125" y="2207645"/>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AE40D1A9-2FE8-10D4-75DD-4D9A090F35B6}"/>
              </a:ext>
            </a:extLst>
          </p:cNvPr>
          <p:cNvSpPr/>
          <p:nvPr/>
        </p:nvSpPr>
        <p:spPr>
          <a:xfrm>
            <a:off x="2657267" y="5962594"/>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3" name="直線矢印コネクタ 22">
            <a:extLst>
              <a:ext uri="{FF2B5EF4-FFF2-40B4-BE49-F238E27FC236}">
                <a16:creationId xmlns:a16="http://schemas.microsoft.com/office/drawing/2014/main" id="{223D717D-CBBE-D5CE-B39A-328BBB573F57}"/>
              </a:ext>
            </a:extLst>
          </p:cNvPr>
          <p:cNvCxnSpPr>
            <a:cxnSpLocks/>
            <a:endCxn id="22" idx="0"/>
          </p:cNvCxnSpPr>
          <p:nvPr/>
        </p:nvCxnSpPr>
        <p:spPr>
          <a:xfrm>
            <a:off x="2747090" y="4510216"/>
            <a:ext cx="177" cy="1452378"/>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F0F8006C-E0BF-D1F5-12A0-8FDFCCD9F614}"/>
              </a:ext>
            </a:extLst>
          </p:cNvPr>
          <p:cNvCxnSpPr>
            <a:cxnSpLocks/>
          </p:cNvCxnSpPr>
          <p:nvPr/>
        </p:nvCxnSpPr>
        <p:spPr>
          <a:xfrm flipV="1">
            <a:off x="845632" y="2536491"/>
            <a:ext cx="5149141" cy="311667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線矢印コネクタ 35">
            <a:extLst>
              <a:ext uri="{FF2B5EF4-FFF2-40B4-BE49-F238E27FC236}">
                <a16:creationId xmlns:a16="http://schemas.microsoft.com/office/drawing/2014/main" id="{B5E02AC0-BA50-D1C7-8DB1-EC8AFC51F854}"/>
              </a:ext>
            </a:extLst>
          </p:cNvPr>
          <p:cNvCxnSpPr>
            <a:cxnSpLocks/>
          </p:cNvCxnSpPr>
          <p:nvPr/>
        </p:nvCxnSpPr>
        <p:spPr>
          <a:xfrm>
            <a:off x="4686255" y="3117432"/>
            <a:ext cx="0" cy="311568"/>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34CB0E6F-0CCB-598A-32B5-F0D9526A3130}"/>
              </a:ext>
            </a:extLst>
          </p:cNvPr>
          <p:cNvSpPr txBox="1"/>
          <p:nvPr/>
        </p:nvSpPr>
        <p:spPr>
          <a:xfrm>
            <a:off x="5681296" y="1457451"/>
            <a:ext cx="2075936" cy="1200329"/>
          </a:xfrm>
          <a:prstGeom prst="rect">
            <a:avLst/>
          </a:prstGeom>
          <a:noFill/>
        </p:spPr>
        <p:txBody>
          <a:bodyPr wrap="square" rtlCol="0">
            <a:spAutoFit/>
          </a:bodyPr>
          <a:lstStyle/>
          <a:p>
            <a:r>
              <a:rPr kumimoji="1" lang="en-US" altLang="ja-JP" dirty="0"/>
              <a:t> a line with parameter values a=2/3 and b=1 is fitted to the data</a:t>
            </a:r>
            <a:endParaRPr kumimoji="1" lang="ja-JP" altLang="en-US" dirty="0"/>
          </a:p>
        </p:txBody>
      </p:sp>
      <p:cxnSp>
        <p:nvCxnSpPr>
          <p:cNvPr id="39" name="直線コネクタ 38">
            <a:extLst>
              <a:ext uri="{FF2B5EF4-FFF2-40B4-BE49-F238E27FC236}">
                <a16:creationId xmlns:a16="http://schemas.microsoft.com/office/drawing/2014/main" id="{DE39D765-95FE-698D-5F83-6A51082C4C82}"/>
              </a:ext>
            </a:extLst>
          </p:cNvPr>
          <p:cNvCxnSpPr>
            <a:cxnSpLocks/>
          </p:cNvCxnSpPr>
          <p:nvPr/>
        </p:nvCxnSpPr>
        <p:spPr>
          <a:xfrm rot="16200000">
            <a:off x="3661983" y="2238022"/>
            <a:ext cx="0" cy="3821072"/>
          </a:xfrm>
          <a:prstGeom prst="line">
            <a:avLst/>
          </a:prstGeom>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40" name="テキスト ボックス 39">
                <a:extLst>
                  <a:ext uri="{FF2B5EF4-FFF2-40B4-BE49-F238E27FC236}">
                    <a16:creationId xmlns:a16="http://schemas.microsoft.com/office/drawing/2014/main" id="{49A3DB61-1C0D-DDBE-05AF-79CEB1D68DF5}"/>
                  </a:ext>
                </a:extLst>
              </p:cNvPr>
              <p:cNvSpPr txBox="1"/>
              <p:nvPr/>
            </p:nvSpPr>
            <p:spPr>
              <a:xfrm>
                <a:off x="6800767" y="2894065"/>
                <a:ext cx="4895150" cy="4684680"/>
              </a:xfrm>
              <a:prstGeom prst="rect">
                <a:avLst/>
              </a:prstGeom>
              <a:noFill/>
            </p:spPr>
            <p:txBody>
              <a:bodyPr wrap="square" rtlCol="0">
                <a:spAutoFit/>
              </a:bodyPr>
              <a:lstStyle/>
              <a:p>
                <a14:m>
                  <m:oMath xmlns:m="http://schemas.openxmlformats.org/officeDocument/2006/math">
                    <m:r>
                      <a:rPr lang="en-US" altLang="ja-JP" i="1">
                        <a:latin typeface="Cambria Math" panose="02040503050406030204" pitchFamily="18" charset="0"/>
                      </a:rPr>
                      <m:t>𝐽</m:t>
                    </m:r>
                    <m:d>
                      <m:dPr>
                        <m:ctrlPr>
                          <a:rPr lang="en-US" altLang="ja-JP" i="1">
                            <a:latin typeface="Cambria Math" panose="02040503050406030204" pitchFamily="18" charset="0"/>
                          </a:rPr>
                        </m:ctrlPr>
                      </m:dPr>
                      <m:e>
                        <m:r>
                          <a:rPr lang="en-US" altLang="ja-JP" b="0" i="1" smtClean="0">
                            <a:latin typeface="Cambria Math" panose="02040503050406030204" pitchFamily="18" charset="0"/>
                          </a:rPr>
                          <m:t>𝑎</m:t>
                        </m:r>
                        <m:r>
                          <a:rPr lang="en-US" altLang="ja-JP" b="0" i="1" smtClean="0">
                            <a:latin typeface="Cambria Math" panose="02040503050406030204" pitchFamily="18" charset="0"/>
                          </a:rPr>
                          <m:t>, </m:t>
                        </m:r>
                        <m:r>
                          <a:rPr lang="en-US" altLang="ja-JP" b="0" i="1" smtClean="0">
                            <a:latin typeface="Cambria Math" panose="02040503050406030204" pitchFamily="18" charset="0"/>
                          </a:rPr>
                          <m:t>𝑏</m:t>
                        </m:r>
                      </m:e>
                    </m:d>
                    <m:r>
                      <a:rPr lang="en-US" altLang="ja-JP" b="0" i="1" smtClean="0">
                        <a:latin typeface="Cambria Math" panose="02040503050406030204" pitchFamily="18" charset="0"/>
                      </a:rPr>
                      <m:t>=</m:t>
                    </m:r>
                    <m:f>
                      <m:fPr>
                        <m:ctrlPr>
                          <a:rPr lang="en-US" altLang="ja-JP" i="1" smtClean="0">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𝑁</m:t>
                        </m:r>
                      </m:den>
                    </m:f>
                    <m:nary>
                      <m:naryPr>
                        <m:chr m:val="∑"/>
                        <m:ctrlPr>
                          <a:rPr lang="en-US" altLang="ja-JP" i="1">
                            <a:latin typeface="Cambria Math" panose="02040503050406030204" pitchFamily="18" charset="0"/>
                          </a:rPr>
                        </m:ctrlPr>
                      </m:naryPr>
                      <m:sub>
                        <m:r>
                          <m:rPr>
                            <m:brk m:alnAt="23"/>
                          </m:rPr>
                          <a:rPr lang="en-US" altLang="ja-JP" i="1">
                            <a:latin typeface="Cambria Math" panose="02040503050406030204" pitchFamily="18" charset="0"/>
                          </a:rPr>
                          <m:t>1</m:t>
                        </m:r>
                      </m:sub>
                      <m:sup>
                        <m:r>
                          <a:rPr lang="en-US" altLang="ja-JP" i="1">
                            <a:latin typeface="Cambria Math" panose="02040503050406030204" pitchFamily="18" charset="0"/>
                          </a:rPr>
                          <m:t>𝑁</m:t>
                        </m:r>
                      </m:sup>
                      <m:e>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e>
                                </m:acc>
                              </m:e>
                            </m:d>
                          </m:e>
                          <m:sup>
                            <m:r>
                              <a:rPr lang="en-US" altLang="ja-JP" i="1">
                                <a:latin typeface="Cambria Math" panose="02040503050406030204" pitchFamily="18" charset="0"/>
                              </a:rPr>
                              <m:t>2</m:t>
                            </m:r>
                          </m:sup>
                        </m:sSup>
                      </m:e>
                    </m:nary>
                    <m:r>
                      <a:rPr lang="en-US" altLang="ja-JP" b="0" i="1" smtClean="0">
                        <a:latin typeface="Cambria Math" panose="02040503050406030204" pitchFamily="18" charset="0"/>
                      </a:rPr>
                      <m:t>=</m:t>
                    </m:r>
                  </m:oMath>
                </a14:m>
                <a:r>
                  <a:rPr lang="en-US" altLang="ja-JP" dirty="0"/>
                  <a:t> </a:t>
                </a:r>
                <a14:m>
                  <m:oMath xmlns:m="http://schemas.openxmlformats.org/officeDocument/2006/math">
                    <m:f>
                      <m:fPr>
                        <m:ctrlPr>
                          <a:rPr lang="en-US" altLang="ja-JP" b="0" i="1" smtClean="0">
                            <a:latin typeface="Cambria Math" panose="02040503050406030204" pitchFamily="18" charset="0"/>
                          </a:rPr>
                        </m:ctrlPr>
                      </m:fPr>
                      <m:num>
                        <m:r>
                          <a:rPr lang="en-US" altLang="ja-JP" b="0" i="0" smtClean="0">
                            <a:latin typeface="Cambria Math" panose="02040503050406030204" pitchFamily="18" charset="0"/>
                          </a:rPr>
                          <m:t>1</m:t>
                        </m:r>
                      </m:num>
                      <m:den>
                        <m:r>
                          <a:rPr lang="en-US" altLang="ja-JP" b="0" i="0" smtClean="0">
                            <a:latin typeface="Cambria Math" panose="02040503050406030204" pitchFamily="18" charset="0"/>
                          </a:rPr>
                          <m:t>3</m:t>
                        </m:r>
                      </m:den>
                    </m:f>
                    <m:d>
                      <m:dPr>
                        <m:ctrlPr>
                          <a:rPr lang="en-US" altLang="ja-JP" i="1" smtClean="0">
                            <a:latin typeface="Cambria Math" panose="02040503050406030204" pitchFamily="18" charset="0"/>
                          </a:rPr>
                        </m:ctrlPr>
                      </m:dPr>
                      <m:e>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𝑦</m:t>
                                    </m:r>
                                  </m:e>
                                  <m:sub>
                                    <m:r>
                                      <a:rPr lang="en-US" altLang="ja-JP" b="0" i="1" smtClean="0">
                                        <a:latin typeface="Cambria Math" panose="02040503050406030204" pitchFamily="18" charset="0"/>
                                      </a:rPr>
                                      <m:t>1</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b="0" i="1" smtClean="0">
                                            <a:latin typeface="Cambria Math" panose="02040503050406030204" pitchFamily="18" charset="0"/>
                                          </a:rPr>
                                          <m:t>1</m:t>
                                        </m:r>
                                      </m:sub>
                                    </m:sSub>
                                  </m:e>
                                </m:acc>
                              </m:e>
                            </m:d>
                          </m:e>
                          <m:sup>
                            <m:r>
                              <a:rPr lang="en-US" altLang="ja-JP" i="1">
                                <a:latin typeface="Cambria Math" panose="02040503050406030204" pitchFamily="18" charset="0"/>
                              </a:rPr>
                              <m:t>2</m:t>
                            </m:r>
                          </m:sup>
                        </m:sSup>
                        <m:r>
                          <a:rPr lang="en-US" altLang="ja-JP" i="1">
                            <a:latin typeface="Cambria Math" panose="02040503050406030204" pitchFamily="18" charset="0"/>
                          </a:rPr>
                          <m:t> </m:t>
                        </m:r>
                        <m:r>
                          <m:rPr>
                            <m:nor/>
                          </m:rPr>
                          <a:rPr lang="en-US" altLang="ja-JP" dirty="0"/>
                          <m:t>+ </m:t>
                        </m:r>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b="0" i="1" smtClean="0">
                                        <a:latin typeface="Cambria Math" panose="02040503050406030204" pitchFamily="18" charset="0"/>
                                      </a:rPr>
                                      <m:t>2</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b="0" i="1" smtClean="0">
                                            <a:latin typeface="Cambria Math" panose="02040503050406030204" pitchFamily="18" charset="0"/>
                                          </a:rPr>
                                          <m:t>2</m:t>
                                        </m:r>
                                      </m:sub>
                                    </m:sSub>
                                  </m:e>
                                </m:acc>
                              </m:e>
                            </m:d>
                          </m:e>
                          <m:sup>
                            <m:r>
                              <a:rPr lang="en-US" altLang="ja-JP" i="1">
                                <a:latin typeface="Cambria Math" panose="02040503050406030204" pitchFamily="18" charset="0"/>
                              </a:rPr>
                              <m:t>2</m:t>
                            </m:r>
                          </m:sup>
                        </m:sSup>
                        <m:r>
                          <a:rPr lang="en-US" altLang="ja-JP" i="1">
                            <a:latin typeface="Cambria Math" panose="02040503050406030204" pitchFamily="18" charset="0"/>
                          </a:rPr>
                          <m:t> </m:t>
                        </m:r>
                        <m:r>
                          <m:rPr>
                            <m:nor/>
                          </m:rPr>
                          <a:rPr lang="en-US" altLang="ja-JP" dirty="0"/>
                          <m:t>+ </m:t>
                        </m:r>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b="0" i="1" smtClean="0">
                                        <a:latin typeface="Cambria Math" panose="02040503050406030204" pitchFamily="18" charset="0"/>
                                      </a:rPr>
                                      <m:t>3</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b="0" i="1" smtClean="0">
                                            <a:latin typeface="Cambria Math" panose="02040503050406030204" pitchFamily="18" charset="0"/>
                                          </a:rPr>
                                          <m:t>3</m:t>
                                        </m:r>
                                      </m:sub>
                                    </m:sSub>
                                  </m:e>
                                </m:acc>
                              </m:e>
                            </m:d>
                          </m:e>
                          <m:sup>
                            <m:r>
                              <a:rPr lang="en-US" altLang="ja-JP" i="1">
                                <a:latin typeface="Cambria Math" panose="02040503050406030204" pitchFamily="18" charset="0"/>
                              </a:rPr>
                              <m:t>2</m:t>
                            </m:r>
                          </m:sup>
                        </m:sSup>
                      </m:e>
                    </m:d>
                    <m:r>
                      <a:rPr lang="en-US" altLang="ja-JP" b="0" i="1" smtClean="0">
                        <a:latin typeface="Cambria Math" panose="02040503050406030204" pitchFamily="18" charset="0"/>
                      </a:rPr>
                      <m:t>=</m:t>
                    </m:r>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1</m:t>
                        </m:r>
                      </m:num>
                      <m:den>
                        <m:r>
                          <a:rPr lang="en-US" altLang="ja-JP" b="0" i="1" smtClean="0">
                            <a:latin typeface="Cambria Math" panose="02040503050406030204" pitchFamily="18" charset="0"/>
                          </a:rPr>
                          <m:t>3</m:t>
                        </m:r>
                      </m:den>
                    </m:f>
                    <m:d>
                      <m:dPr>
                        <m:ctrlPr>
                          <a:rPr lang="en-US" altLang="ja-JP" b="0" i="1" smtClean="0">
                            <a:latin typeface="Cambria Math" panose="02040503050406030204" pitchFamily="18" charset="0"/>
                          </a:rPr>
                        </m:ctrlPr>
                      </m:dPr>
                      <m:e>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25</m:t>
                            </m:r>
                          </m:num>
                          <m:den>
                            <m:r>
                              <a:rPr lang="en-US" altLang="ja-JP" b="0" i="1" smtClean="0">
                                <a:latin typeface="Cambria Math" panose="02040503050406030204" pitchFamily="18" charset="0"/>
                              </a:rPr>
                              <m:t>9</m:t>
                            </m:r>
                          </m:den>
                        </m:f>
                        <m:r>
                          <a:rPr lang="en-US" altLang="ja-JP" b="0" i="1" smtClean="0">
                            <a:latin typeface="Cambria Math" panose="02040503050406030204" pitchFamily="18" charset="0"/>
                          </a:rPr>
                          <m:t>+</m:t>
                        </m:r>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25</m:t>
                            </m:r>
                          </m:num>
                          <m:den>
                            <m:r>
                              <a:rPr lang="en-US" altLang="ja-JP" b="0" i="1" smtClean="0">
                                <a:latin typeface="Cambria Math" panose="02040503050406030204" pitchFamily="18" charset="0"/>
                              </a:rPr>
                              <m:t>9</m:t>
                            </m:r>
                          </m:den>
                        </m:f>
                        <m:r>
                          <a:rPr lang="en-US" altLang="ja-JP" b="0" i="1" smtClean="0">
                            <a:latin typeface="Cambria Math" panose="02040503050406030204" pitchFamily="18" charset="0"/>
                          </a:rPr>
                          <m:t>+0</m:t>
                        </m:r>
                      </m:e>
                    </m:d>
                    <m:r>
                      <a:rPr lang="en-US" altLang="ja-JP" b="0" i="1" smtClean="0">
                        <a:latin typeface="Cambria Math" panose="02040503050406030204" pitchFamily="18" charset="0"/>
                      </a:rPr>
                      <m:t>=</m:t>
                    </m:r>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50</m:t>
                        </m:r>
                      </m:num>
                      <m:den>
                        <m:r>
                          <a:rPr lang="en-US" altLang="ja-JP" b="0" i="1" smtClean="0">
                            <a:latin typeface="Cambria Math" panose="02040503050406030204" pitchFamily="18" charset="0"/>
                          </a:rPr>
                          <m:t>27</m:t>
                        </m:r>
                      </m:den>
                    </m:f>
                    <m:r>
                      <a:rPr lang="en-US" altLang="ja-JP" b="0" i="1" smtClean="0">
                        <a:latin typeface="Cambria Math" panose="02040503050406030204" pitchFamily="18" charset="0"/>
                      </a:rPr>
                      <m:t>=1.85</m:t>
                    </m:r>
                    <m:r>
                      <a:rPr lang="en-US" altLang="ja-JP" i="1">
                        <a:latin typeface="Cambria Math" panose="02040503050406030204" pitchFamily="18" charset="0"/>
                      </a:rPr>
                      <m:t> </m:t>
                    </m:r>
                  </m:oMath>
                </a14:m>
                <a:endParaRPr lang="en-US" altLang="ja-JP" dirty="0"/>
              </a:p>
              <a:p>
                <a:endParaRPr kumimoji="1" lang="en-US" altLang="ja-JP" dirty="0"/>
              </a:p>
              <a:p>
                <a:pPr/>
                <a14:m>
                  <m:oMathPara xmlns:m="http://schemas.openxmlformats.org/officeDocument/2006/math">
                    <m:oMathParaPr>
                      <m:jc m:val="centerGroup"/>
                    </m:oMathParaPr>
                    <m:oMath xmlns:m="http://schemas.openxmlformats.org/officeDocument/2006/math">
                      <m:sSup>
                        <m:sSupPr>
                          <m:ctrlPr>
                            <a:rPr lang="en-US" altLang="ja-JP" b="0" i="1" smtClean="0">
                              <a:latin typeface="Cambria Math" panose="02040503050406030204" pitchFamily="18" charset="0"/>
                            </a:rPr>
                          </m:ctrlPr>
                        </m:sSupPr>
                        <m:e>
                          <m:d>
                            <m:dPr>
                              <m:ctrlPr>
                                <a:rPr lang="en-US" altLang="ja-JP" b="0" i="1" smtClean="0">
                                  <a:latin typeface="Cambria Math" panose="02040503050406030204" pitchFamily="18" charset="0"/>
                                </a:rPr>
                              </m:ctrlPr>
                            </m:dPr>
                            <m:e>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𝑦</m:t>
                                  </m:r>
                                </m:e>
                                <m:sub>
                                  <m:r>
                                    <a:rPr lang="en-US" altLang="ja-JP" b="0" i="1" smtClean="0">
                                      <a:latin typeface="Cambria Math" panose="02040503050406030204" pitchFamily="18" charset="0"/>
                                    </a:rPr>
                                    <m:t>1</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b="0" i="1" smtClean="0">
                                          <a:latin typeface="Cambria Math" panose="02040503050406030204" pitchFamily="18" charset="0"/>
                                        </a:rPr>
                                        <m:t>1</m:t>
                                      </m:r>
                                    </m:sub>
                                  </m:sSub>
                                </m:e>
                              </m:acc>
                            </m:e>
                          </m:d>
                        </m:e>
                        <m:sup>
                          <m:r>
                            <a:rPr lang="en-US" altLang="ja-JP" b="0" i="1" smtClean="0">
                              <a:latin typeface="Cambria Math" panose="02040503050406030204" pitchFamily="18" charset="0"/>
                            </a:rPr>
                            <m:t>2</m:t>
                          </m:r>
                        </m:sup>
                      </m:sSup>
                      <m:r>
                        <a:rPr lang="en-US" altLang="ja-JP" b="0" i="1" smtClean="0">
                          <a:latin typeface="Cambria Math" panose="02040503050406030204" pitchFamily="18" charset="0"/>
                        </a:rPr>
                        <m:t>=</m:t>
                      </m:r>
                      <m:sSup>
                        <m:sSupPr>
                          <m:ctrlPr>
                            <a:rPr lang="en-US" altLang="ja-JP" b="0" i="1" smtClean="0">
                              <a:latin typeface="Cambria Math" panose="02040503050406030204" pitchFamily="18" charset="0"/>
                            </a:rPr>
                          </m:ctrlPr>
                        </m:sSupPr>
                        <m:e>
                          <m:d>
                            <m:dPr>
                              <m:ctrlPr>
                                <a:rPr lang="en-US" altLang="ja-JP" b="0" i="1" smtClean="0">
                                  <a:latin typeface="Cambria Math" panose="02040503050406030204" pitchFamily="18" charset="0"/>
                                </a:rPr>
                              </m:ctrlPr>
                            </m:dPr>
                            <m:e>
                              <m:r>
                                <a:rPr lang="en-US" altLang="ja-JP" i="1">
                                  <a:latin typeface="Cambria Math" panose="02040503050406030204" pitchFamily="18" charset="0"/>
                                </a:rPr>
                                <m:t>0−1∗</m:t>
                              </m:r>
                              <m:f>
                                <m:fPr>
                                  <m:ctrlPr>
                                    <a:rPr lang="en-US" altLang="ja-JP" i="1">
                                      <a:latin typeface="Cambria Math" panose="02040503050406030204" pitchFamily="18" charset="0"/>
                                    </a:rPr>
                                  </m:ctrlPr>
                                </m:fPr>
                                <m:num>
                                  <m:r>
                                    <a:rPr lang="en-US" altLang="ja-JP" i="1">
                                      <a:latin typeface="Cambria Math" panose="02040503050406030204" pitchFamily="18" charset="0"/>
                                    </a:rPr>
                                    <m:t>2</m:t>
                                  </m:r>
                                </m:num>
                                <m:den>
                                  <m:r>
                                    <a:rPr lang="en-US" altLang="ja-JP" i="1">
                                      <a:latin typeface="Cambria Math" panose="02040503050406030204" pitchFamily="18" charset="0"/>
                                    </a:rPr>
                                    <m:t>3</m:t>
                                  </m:r>
                                </m:den>
                              </m:f>
                              <m:r>
                                <a:rPr lang="en-US" altLang="ja-JP" i="1">
                                  <a:latin typeface="Cambria Math" panose="02040503050406030204" pitchFamily="18" charset="0"/>
                                </a:rPr>
                                <m:t>+1</m:t>
                              </m:r>
                            </m:e>
                          </m:d>
                        </m:e>
                        <m:sup>
                          <m:r>
                            <a:rPr lang="en-US" altLang="ja-JP" b="0" i="1" smtClean="0">
                              <a:latin typeface="Cambria Math" panose="02040503050406030204" pitchFamily="18" charset="0"/>
                            </a:rPr>
                            <m:t>2</m:t>
                          </m:r>
                        </m:sup>
                      </m:sSup>
                      <m:r>
                        <a:rPr lang="en-US" altLang="ja-JP" b="0" i="1" smtClean="0">
                          <a:latin typeface="Cambria Math" panose="02040503050406030204" pitchFamily="18" charset="0"/>
                        </a:rPr>
                        <m:t>=</m:t>
                      </m:r>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25</m:t>
                          </m:r>
                        </m:num>
                        <m:den>
                          <m:r>
                            <a:rPr lang="en-US" altLang="ja-JP" b="0" i="1" smtClean="0">
                              <a:latin typeface="Cambria Math" panose="02040503050406030204" pitchFamily="18" charset="0"/>
                            </a:rPr>
                            <m:t>9</m:t>
                          </m:r>
                        </m:den>
                      </m:f>
                    </m:oMath>
                  </m:oMathPara>
                </a14:m>
                <a:endParaRPr kumimoji="1" lang="en-US" altLang="ja-JP" dirty="0"/>
              </a:p>
              <a:p>
                <a:pPr/>
                <a14:m>
                  <m:oMathPara xmlns:m="http://schemas.openxmlformats.org/officeDocument/2006/math">
                    <m:oMathParaPr>
                      <m:jc m:val="centerGroup"/>
                    </m:oMathParaPr>
                    <m:oMath xmlns:m="http://schemas.openxmlformats.org/officeDocument/2006/math">
                      <m:sSup>
                        <m:sSupPr>
                          <m:ctrlPr>
                            <a:rPr lang="en-US" altLang="ja-JP" b="0" i="1" smtClean="0">
                              <a:latin typeface="Cambria Math" panose="02040503050406030204" pitchFamily="18" charset="0"/>
                            </a:rPr>
                          </m:ctrlPr>
                        </m:sSupPr>
                        <m:e>
                          <m:sSub>
                            <m:sSubPr>
                              <m:ctrlPr>
                                <a:rPr lang="en-US" altLang="ja-JP" i="1">
                                  <a:latin typeface="Cambria Math" panose="02040503050406030204" pitchFamily="18" charset="0"/>
                                </a:rPr>
                              </m:ctrlPr>
                            </m:sSubPr>
                            <m:e>
                              <m:r>
                                <a:rPr lang="en-US" altLang="ja-JP" i="1">
                                  <a:latin typeface="Cambria Math" panose="02040503050406030204" pitchFamily="18" charset="0"/>
                                </a:rPr>
                                <m:t>(</m:t>
                              </m:r>
                              <m:r>
                                <a:rPr lang="en-US" altLang="ja-JP" i="1">
                                  <a:latin typeface="Cambria Math" panose="02040503050406030204" pitchFamily="18" charset="0"/>
                                </a:rPr>
                                <m:t>𝑦</m:t>
                              </m:r>
                            </m:e>
                            <m:sub>
                              <m:r>
                                <a:rPr lang="en-US" altLang="ja-JP" i="1">
                                  <a:latin typeface="Cambria Math" panose="02040503050406030204" pitchFamily="18" charset="0"/>
                                </a:rPr>
                                <m:t>2</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2</m:t>
                                  </m:r>
                                </m:sub>
                              </m:sSub>
                            </m:e>
                          </m:acc>
                          <m:r>
                            <a:rPr lang="en-US" altLang="ja-JP" i="1">
                              <a:latin typeface="Cambria Math" panose="02040503050406030204" pitchFamily="18" charset="0"/>
                            </a:rPr>
                            <m:t>)</m:t>
                          </m:r>
                        </m:e>
                        <m:sup>
                          <m:r>
                            <a:rPr lang="en-US" altLang="ja-JP" b="0" i="1" smtClean="0">
                              <a:latin typeface="Cambria Math" panose="02040503050406030204" pitchFamily="18" charset="0"/>
                            </a:rPr>
                            <m:t>2</m:t>
                          </m:r>
                        </m:sup>
                      </m:sSup>
                      <m:r>
                        <a:rPr lang="en-US" altLang="ja-JP" b="0" i="1" smtClean="0">
                          <a:latin typeface="Cambria Math" panose="02040503050406030204" pitchFamily="18" charset="0"/>
                        </a:rPr>
                        <m:t> =</m:t>
                      </m:r>
                      <m:sSup>
                        <m:sSupPr>
                          <m:ctrlPr>
                            <a:rPr lang="en-US" altLang="ja-JP" b="0" i="1" smtClean="0">
                              <a:latin typeface="Cambria Math" panose="02040503050406030204" pitchFamily="18" charset="0"/>
                            </a:rPr>
                          </m:ctrlPr>
                        </m:sSupPr>
                        <m:e>
                          <m:d>
                            <m:dPr>
                              <m:ctrlPr>
                                <a:rPr lang="en-US" altLang="ja-JP" b="0" i="1" smtClean="0">
                                  <a:latin typeface="Cambria Math" panose="02040503050406030204" pitchFamily="18" charset="0"/>
                                </a:rPr>
                              </m:ctrlPr>
                            </m:dPr>
                            <m:e>
                              <m:r>
                                <a:rPr lang="en-US" altLang="ja-JP" i="1">
                                  <a:latin typeface="Cambria Math" panose="02040503050406030204" pitchFamily="18" charset="0"/>
                                </a:rPr>
                                <m:t>4−2∗</m:t>
                              </m:r>
                              <m:f>
                                <m:fPr>
                                  <m:ctrlPr>
                                    <a:rPr lang="en-US" altLang="ja-JP" i="1">
                                      <a:latin typeface="Cambria Math" panose="02040503050406030204" pitchFamily="18" charset="0"/>
                                    </a:rPr>
                                  </m:ctrlPr>
                                </m:fPr>
                                <m:num>
                                  <m:r>
                                    <a:rPr lang="en-US" altLang="ja-JP" i="1">
                                      <a:latin typeface="Cambria Math" panose="02040503050406030204" pitchFamily="18" charset="0"/>
                                    </a:rPr>
                                    <m:t>2</m:t>
                                  </m:r>
                                </m:num>
                                <m:den>
                                  <m:r>
                                    <a:rPr lang="en-US" altLang="ja-JP" i="1">
                                      <a:latin typeface="Cambria Math" panose="02040503050406030204" pitchFamily="18" charset="0"/>
                                    </a:rPr>
                                    <m:t>3</m:t>
                                  </m:r>
                                </m:den>
                              </m:f>
                              <m:r>
                                <a:rPr lang="en-US" altLang="ja-JP" i="1">
                                  <a:latin typeface="Cambria Math" panose="02040503050406030204" pitchFamily="18" charset="0"/>
                                </a:rPr>
                                <m:t>+1</m:t>
                              </m:r>
                            </m:e>
                          </m:d>
                        </m:e>
                        <m:sup>
                          <m:r>
                            <a:rPr lang="en-US" altLang="ja-JP" b="0" i="1" smtClean="0">
                              <a:latin typeface="Cambria Math" panose="02040503050406030204" pitchFamily="18" charset="0"/>
                            </a:rPr>
                            <m:t>2</m:t>
                          </m:r>
                        </m:sup>
                      </m:sSup>
                      <m:r>
                        <a:rPr lang="en-US" altLang="ja-JP" b="0" i="1" smtClean="0">
                          <a:latin typeface="Cambria Math" panose="02040503050406030204" pitchFamily="18" charset="0"/>
                        </a:rPr>
                        <m:t>=</m:t>
                      </m:r>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25</m:t>
                          </m:r>
                        </m:num>
                        <m:den>
                          <m:r>
                            <a:rPr lang="en-US" altLang="ja-JP" b="0" i="1" smtClean="0">
                              <a:latin typeface="Cambria Math" panose="02040503050406030204" pitchFamily="18" charset="0"/>
                            </a:rPr>
                            <m:t>9</m:t>
                          </m:r>
                        </m:den>
                      </m:f>
                    </m:oMath>
                  </m:oMathPara>
                </a14:m>
                <a:endParaRPr kumimoji="1" lang="en-US" altLang="ja-JP" dirty="0"/>
              </a:p>
              <a:p>
                <a:pPr/>
                <a14:m>
                  <m:oMathPara xmlns:m="http://schemas.openxmlformats.org/officeDocument/2006/math">
                    <m:oMathParaPr>
                      <m:jc m:val="centerGroup"/>
                    </m:oMathParaPr>
                    <m:oMath xmlns:m="http://schemas.openxmlformats.org/officeDocument/2006/math">
                      <m:sSup>
                        <m:sSupPr>
                          <m:ctrlPr>
                            <a:rPr lang="en-US" altLang="ja-JP" i="1">
                              <a:latin typeface="Cambria Math" panose="02040503050406030204" pitchFamily="18" charset="0"/>
                            </a:rPr>
                          </m:ctrlPr>
                        </m:sSupPr>
                        <m:e>
                          <m:sSub>
                            <m:sSubPr>
                              <m:ctrlPr>
                                <a:rPr lang="en-US" altLang="ja-JP" i="1">
                                  <a:latin typeface="Cambria Math" panose="02040503050406030204" pitchFamily="18" charset="0"/>
                                </a:rPr>
                              </m:ctrlPr>
                            </m:sSubPr>
                            <m:e>
                              <m:r>
                                <a:rPr lang="en-US" altLang="ja-JP" i="1">
                                  <a:latin typeface="Cambria Math" panose="02040503050406030204" pitchFamily="18" charset="0"/>
                                </a:rPr>
                                <m:t>(</m:t>
                              </m:r>
                              <m:r>
                                <a:rPr lang="en-US" altLang="ja-JP" i="1">
                                  <a:latin typeface="Cambria Math" panose="02040503050406030204" pitchFamily="18" charset="0"/>
                                </a:rPr>
                                <m:t>𝑦</m:t>
                              </m:r>
                            </m:e>
                            <m:sub>
                              <m:r>
                                <a:rPr lang="en-US" altLang="ja-JP" b="0" i="1" smtClean="0">
                                  <a:latin typeface="Cambria Math" panose="02040503050406030204" pitchFamily="18" charset="0"/>
                                </a:rPr>
                                <m:t>3</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b="0" i="1" smtClean="0">
                                      <a:latin typeface="Cambria Math" panose="02040503050406030204" pitchFamily="18" charset="0"/>
                                    </a:rPr>
                                    <m:t>3</m:t>
                                  </m:r>
                                </m:sub>
                              </m:sSub>
                            </m:e>
                          </m:acc>
                          <m:r>
                            <a:rPr lang="en-US" altLang="ja-JP" i="1">
                              <a:latin typeface="Cambria Math" panose="02040503050406030204" pitchFamily="18" charset="0"/>
                            </a:rPr>
                            <m:t>)</m:t>
                          </m:r>
                        </m:e>
                        <m:sup>
                          <m:r>
                            <a:rPr lang="en-US" altLang="ja-JP" i="1">
                              <a:latin typeface="Cambria Math" panose="02040503050406030204" pitchFamily="18" charset="0"/>
                            </a:rPr>
                            <m:t>2</m:t>
                          </m:r>
                        </m:sup>
                      </m:sSup>
                      <m:r>
                        <a:rPr lang="en-US" altLang="ja-JP" i="1">
                          <a:latin typeface="Cambria Math" panose="02040503050406030204" pitchFamily="18" charset="0"/>
                        </a:rPr>
                        <m:t> =</m:t>
                      </m:r>
                      <m:sSup>
                        <m:sSupPr>
                          <m:ctrlPr>
                            <a:rPr lang="en-US" altLang="ja-JP" b="0" i="1" smtClean="0">
                              <a:latin typeface="Cambria Math" panose="02040503050406030204" pitchFamily="18" charset="0"/>
                            </a:rPr>
                          </m:ctrlPr>
                        </m:sSupPr>
                        <m:e>
                          <m:d>
                            <m:dPr>
                              <m:ctrlPr>
                                <a:rPr lang="en-US" altLang="ja-JP" i="1" smtClean="0">
                                  <a:latin typeface="Cambria Math" panose="02040503050406030204" pitchFamily="18" charset="0"/>
                                </a:rPr>
                              </m:ctrlPr>
                            </m:dPr>
                            <m:e>
                              <m:r>
                                <a:rPr lang="en-US" altLang="ja-JP" i="1">
                                  <a:latin typeface="Cambria Math" panose="02040503050406030204" pitchFamily="18" charset="0"/>
                                </a:rPr>
                                <m:t>3−3∗</m:t>
                              </m:r>
                              <m:f>
                                <m:fPr>
                                  <m:ctrlPr>
                                    <a:rPr lang="en-US" altLang="ja-JP" i="1">
                                      <a:latin typeface="Cambria Math" panose="02040503050406030204" pitchFamily="18" charset="0"/>
                                    </a:rPr>
                                  </m:ctrlPr>
                                </m:fPr>
                                <m:num>
                                  <m:r>
                                    <a:rPr lang="en-US" altLang="ja-JP" i="1">
                                      <a:latin typeface="Cambria Math" panose="02040503050406030204" pitchFamily="18" charset="0"/>
                                    </a:rPr>
                                    <m:t>2</m:t>
                                  </m:r>
                                </m:num>
                                <m:den>
                                  <m:r>
                                    <a:rPr lang="en-US" altLang="ja-JP" i="1">
                                      <a:latin typeface="Cambria Math" panose="02040503050406030204" pitchFamily="18" charset="0"/>
                                    </a:rPr>
                                    <m:t>3</m:t>
                                  </m:r>
                                </m:den>
                              </m:f>
                              <m:r>
                                <a:rPr lang="en-US" altLang="ja-JP" i="1">
                                  <a:latin typeface="Cambria Math" panose="02040503050406030204" pitchFamily="18" charset="0"/>
                                </a:rPr>
                                <m:t>+1</m:t>
                              </m:r>
                            </m:e>
                          </m:d>
                        </m:e>
                        <m:sup>
                          <m:r>
                            <a:rPr lang="en-US" altLang="ja-JP" b="0" i="1" smtClean="0">
                              <a:latin typeface="Cambria Math" panose="02040503050406030204" pitchFamily="18" charset="0"/>
                            </a:rPr>
                            <m:t>2</m:t>
                          </m:r>
                        </m:sup>
                      </m:sSup>
                      <m:r>
                        <a:rPr lang="en-US" altLang="ja-JP" b="0" i="1" smtClean="0">
                          <a:latin typeface="Cambria Math" panose="02040503050406030204" pitchFamily="18" charset="0"/>
                        </a:rPr>
                        <m:t>=0</m:t>
                      </m:r>
                    </m:oMath>
                  </m:oMathPara>
                </a14:m>
                <a:endParaRPr kumimoji="1" lang="en-US" altLang="ja-JP" dirty="0"/>
              </a:p>
              <a:p>
                <a:endParaRPr lang="en-US" altLang="ja-JP" dirty="0"/>
              </a:p>
              <a:p>
                <a:endParaRPr kumimoji="1" lang="en-US" altLang="ja-JP" dirty="0"/>
              </a:p>
              <a:p>
                <a:endParaRPr kumimoji="1" lang="en-US" altLang="ja-JP" dirty="0"/>
              </a:p>
              <a:p>
                <a:endParaRPr kumimoji="1" lang="ja-JP" altLang="en-US" dirty="0"/>
              </a:p>
            </p:txBody>
          </p:sp>
        </mc:Choice>
        <mc:Fallback xmlns="">
          <p:sp>
            <p:nvSpPr>
              <p:cNvPr id="40" name="テキスト ボックス 39">
                <a:extLst>
                  <a:ext uri="{FF2B5EF4-FFF2-40B4-BE49-F238E27FC236}">
                    <a16:creationId xmlns:a16="http://schemas.microsoft.com/office/drawing/2014/main" id="{49A3DB61-1C0D-DDBE-05AF-79CEB1D68DF5}"/>
                  </a:ext>
                </a:extLst>
              </p:cNvPr>
              <p:cNvSpPr txBox="1">
                <a:spLocks noRot="1" noChangeAspect="1" noMove="1" noResize="1" noEditPoints="1" noAdjustHandles="1" noChangeArrowheads="1" noChangeShapeType="1" noTextEdit="1"/>
              </p:cNvSpPr>
              <p:nvPr/>
            </p:nvSpPr>
            <p:spPr>
              <a:xfrm>
                <a:off x="6800767" y="2894065"/>
                <a:ext cx="4895150" cy="4684680"/>
              </a:xfrm>
              <a:prstGeom prst="rect">
                <a:avLst/>
              </a:prstGeom>
              <a:blipFill>
                <a:blip r:embed="rId3"/>
                <a:stretch>
                  <a:fillRect l="-249" t="-12630"/>
                </a:stretch>
              </a:blipFill>
            </p:spPr>
            <p:txBody>
              <a:bodyPr/>
              <a:lstStyle/>
              <a:p>
                <a:r>
                  <a:rPr lang="ja-JP" altLang="en-US">
                    <a:noFill/>
                  </a:rPr>
                  <a:t> </a:t>
                </a:r>
              </a:p>
            </p:txBody>
          </p:sp>
        </mc:Fallback>
      </mc:AlternateContent>
      <p:sp>
        <p:nvSpPr>
          <p:cNvPr id="41" name="テキスト ボックス 40">
            <a:extLst>
              <a:ext uri="{FF2B5EF4-FFF2-40B4-BE49-F238E27FC236}">
                <a16:creationId xmlns:a16="http://schemas.microsoft.com/office/drawing/2014/main" id="{2D0147E2-DC04-EE72-8847-9032846FCA72}"/>
              </a:ext>
            </a:extLst>
          </p:cNvPr>
          <p:cNvSpPr txBox="1"/>
          <p:nvPr/>
        </p:nvSpPr>
        <p:spPr>
          <a:xfrm>
            <a:off x="1895906" y="4246907"/>
            <a:ext cx="2548135" cy="307777"/>
          </a:xfrm>
          <a:prstGeom prst="rect">
            <a:avLst/>
          </a:prstGeom>
          <a:noFill/>
        </p:spPr>
        <p:txBody>
          <a:bodyPr wrap="square" rtlCol="0">
            <a:spAutoFit/>
          </a:bodyPr>
          <a:lstStyle/>
          <a:p>
            <a:r>
              <a:rPr kumimoji="1" lang="en-US" altLang="ja-JP" sz="1400" dirty="0"/>
              <a:t>(1, 1*2/3 + 1=5/3)</a:t>
            </a:r>
            <a:endParaRPr kumimoji="1" lang="ja-JP" altLang="en-US" sz="1400" dirty="0"/>
          </a:p>
        </p:txBody>
      </p:sp>
      <p:sp>
        <p:nvSpPr>
          <p:cNvPr id="42" name="テキスト ボックス 41">
            <a:extLst>
              <a:ext uri="{FF2B5EF4-FFF2-40B4-BE49-F238E27FC236}">
                <a16:creationId xmlns:a16="http://schemas.microsoft.com/office/drawing/2014/main" id="{0D680F0A-5554-498C-7ADB-D45FDE2E76B2}"/>
              </a:ext>
            </a:extLst>
          </p:cNvPr>
          <p:cNvSpPr txBox="1"/>
          <p:nvPr/>
        </p:nvSpPr>
        <p:spPr>
          <a:xfrm>
            <a:off x="4167355" y="3445393"/>
            <a:ext cx="1718298" cy="369332"/>
          </a:xfrm>
          <a:prstGeom prst="rect">
            <a:avLst/>
          </a:prstGeom>
          <a:noFill/>
        </p:spPr>
        <p:txBody>
          <a:bodyPr wrap="square" rtlCol="0">
            <a:spAutoFit/>
          </a:bodyPr>
          <a:lstStyle/>
          <a:p>
            <a:r>
              <a:rPr kumimoji="1" lang="en-US" altLang="ja-JP" dirty="0"/>
              <a:t>(3, </a:t>
            </a:r>
            <a:r>
              <a:rPr lang="en-US" altLang="ja-JP" dirty="0"/>
              <a:t>3</a:t>
            </a:r>
            <a:r>
              <a:rPr kumimoji="1" lang="en-US" altLang="ja-JP" dirty="0"/>
              <a:t>*2/3 + 1)</a:t>
            </a:r>
            <a:endParaRPr kumimoji="1" lang="ja-JP" altLang="en-US" dirty="0"/>
          </a:p>
        </p:txBody>
      </p:sp>
      <p:sp>
        <p:nvSpPr>
          <p:cNvPr id="43" name="テキスト ボックス 42">
            <a:extLst>
              <a:ext uri="{FF2B5EF4-FFF2-40B4-BE49-F238E27FC236}">
                <a16:creationId xmlns:a16="http://schemas.microsoft.com/office/drawing/2014/main" id="{E6406B8D-F3C1-7284-AED3-5D3194F0E895}"/>
              </a:ext>
            </a:extLst>
          </p:cNvPr>
          <p:cNvSpPr txBox="1"/>
          <p:nvPr/>
        </p:nvSpPr>
        <p:spPr>
          <a:xfrm>
            <a:off x="2943658" y="3735329"/>
            <a:ext cx="2229153" cy="307777"/>
          </a:xfrm>
          <a:prstGeom prst="rect">
            <a:avLst/>
          </a:prstGeom>
          <a:noFill/>
        </p:spPr>
        <p:txBody>
          <a:bodyPr wrap="square" rtlCol="0">
            <a:spAutoFit/>
          </a:bodyPr>
          <a:lstStyle/>
          <a:p>
            <a:r>
              <a:rPr kumimoji="1" lang="en-US" altLang="ja-JP" sz="1400" dirty="0"/>
              <a:t>(2, 2*2/3 + 1=7/3)</a:t>
            </a:r>
            <a:endParaRPr kumimoji="1" lang="ja-JP" altLang="en-US" sz="1400" dirty="0"/>
          </a:p>
        </p:txBody>
      </p:sp>
    </p:spTree>
    <p:extLst>
      <p:ext uri="{BB962C8B-B14F-4D97-AF65-F5344CB8AC3E}">
        <p14:creationId xmlns:p14="http://schemas.microsoft.com/office/powerpoint/2010/main" val="3465373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69689F-41D1-E328-53E3-7B1AEE40655D}"/>
              </a:ext>
            </a:extLst>
          </p:cNvPr>
          <p:cNvSpPr>
            <a:spLocks noGrp="1"/>
          </p:cNvSpPr>
          <p:nvPr>
            <p:ph type="title"/>
          </p:nvPr>
        </p:nvSpPr>
        <p:spPr/>
        <p:txBody>
          <a:bodyPr/>
          <a:lstStyle/>
          <a:p>
            <a:r>
              <a:rPr kumimoji="1" lang="en-US" altLang="ja-JP" dirty="0"/>
              <a:t>Cost Function 5 - for Simple Linear Reg</a:t>
            </a:r>
            <a:endParaRPr kumimoji="1" lang="ja-JP" altLang="en-US" dirty="0"/>
          </a:p>
        </p:txBody>
      </p:sp>
      <p:sp>
        <p:nvSpPr>
          <p:cNvPr id="3" name="テキスト ボックス 2">
            <a:extLst>
              <a:ext uri="{FF2B5EF4-FFF2-40B4-BE49-F238E27FC236}">
                <a16:creationId xmlns:a16="http://schemas.microsoft.com/office/drawing/2014/main" id="{30C52ECB-F012-10F2-20FA-AAE7724FF7EC}"/>
              </a:ext>
            </a:extLst>
          </p:cNvPr>
          <p:cNvSpPr txBox="1"/>
          <p:nvPr/>
        </p:nvSpPr>
        <p:spPr>
          <a:xfrm>
            <a:off x="3335849" y="5350954"/>
            <a:ext cx="5122516" cy="369332"/>
          </a:xfrm>
          <a:prstGeom prst="rect">
            <a:avLst/>
          </a:prstGeom>
          <a:noFill/>
        </p:spPr>
        <p:txBody>
          <a:bodyPr wrap="square" rtlCol="0">
            <a:spAutoFit/>
          </a:bodyPr>
          <a:lstStyle/>
          <a:p>
            <a:r>
              <a:rPr kumimoji="1" lang="en-US" altLang="ja-JP" dirty="0"/>
              <a:t>Our task is to minimize this function. Formally:</a:t>
            </a:r>
            <a:endParaRPr kumimoji="1" lang="ja-JP" altLang="en-US" dirty="0"/>
          </a:p>
        </p:txBody>
      </p:sp>
      <mc:AlternateContent xmlns:mc="http://schemas.openxmlformats.org/markup-compatibility/2006" xmlns:a14="http://schemas.microsoft.com/office/drawing/2010/main">
        <mc:Choice Requires="a14">
          <p:sp>
            <p:nvSpPr>
              <p:cNvPr id="8" name="テキスト ボックス 7">
                <a:extLst>
                  <a:ext uri="{FF2B5EF4-FFF2-40B4-BE49-F238E27FC236}">
                    <a16:creationId xmlns:a16="http://schemas.microsoft.com/office/drawing/2014/main" id="{E0DCDC83-F1F3-0D0E-9207-1B9B6D321E8C}"/>
                  </a:ext>
                </a:extLst>
              </p:cNvPr>
              <p:cNvSpPr txBox="1"/>
              <p:nvPr/>
            </p:nvSpPr>
            <p:spPr>
              <a:xfrm>
                <a:off x="3048408" y="5720286"/>
                <a:ext cx="6095184" cy="87126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unc>
                        <m:funcPr>
                          <m:ctrlPr>
                            <a:rPr kumimoji="1" lang="en-US" altLang="ja-JP" b="0" i="1" smtClean="0">
                              <a:latin typeface="Cambria Math" panose="02040503050406030204" pitchFamily="18" charset="0"/>
                            </a:rPr>
                          </m:ctrlPr>
                        </m:funcPr>
                        <m:fName>
                          <m:limLow>
                            <m:limLowPr>
                              <m:ctrlPr>
                                <a:rPr kumimoji="1" lang="en-US" altLang="ja-JP" b="0" i="1" smtClean="0">
                                  <a:latin typeface="Cambria Math" panose="02040503050406030204" pitchFamily="18" charset="0"/>
                                </a:rPr>
                              </m:ctrlPr>
                            </m:limLowPr>
                            <m:e>
                              <m:r>
                                <m:rPr>
                                  <m:sty m:val="p"/>
                                </m:rPr>
                                <a:rPr kumimoji="1" lang="en-US" altLang="ja-JP" b="0" i="0" smtClean="0">
                                  <a:latin typeface="Cambria Math" panose="02040503050406030204" pitchFamily="18" charset="0"/>
                                </a:rPr>
                                <m:t>argm</m:t>
                              </m:r>
                              <m:r>
                                <a:rPr kumimoji="1" lang="en-US" altLang="ja-JP" b="0" i="1" smtClean="0">
                                  <a:latin typeface="Cambria Math" panose="02040503050406030204" pitchFamily="18" charset="0"/>
                                </a:rPr>
                                <m:t>𝑖𝑛</m:t>
                              </m:r>
                            </m:e>
                            <m:lim>
                              <m:r>
                                <a:rPr kumimoji="1" lang="en-US" altLang="ja-JP" b="0" i="1" smtClean="0">
                                  <a:latin typeface="Cambria Math" panose="02040503050406030204" pitchFamily="18" charset="0"/>
                                </a:rPr>
                                <m:t>𝑎</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𝑏</m:t>
                              </m:r>
                            </m:lim>
                          </m:limLow>
                        </m:fName>
                        <m:e>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𝑁</m:t>
                              </m:r>
                            </m:den>
                          </m:f>
                          <m:nary>
                            <m:naryPr>
                              <m:chr m:val="∑"/>
                              <m:ctrlPr>
                                <a:rPr lang="en-US" altLang="ja-JP" i="1">
                                  <a:latin typeface="Cambria Math" panose="02040503050406030204" pitchFamily="18" charset="0"/>
                                </a:rPr>
                              </m:ctrlPr>
                            </m:naryPr>
                            <m:sub>
                              <m:r>
                                <m:rPr>
                                  <m:brk m:alnAt="23"/>
                                </m:rPr>
                                <a:rPr lang="en-US" altLang="ja-JP" i="1">
                                  <a:latin typeface="Cambria Math" panose="02040503050406030204" pitchFamily="18" charset="0"/>
                                </a:rPr>
                                <m:t>𝑖</m:t>
                              </m:r>
                              <m:r>
                                <a:rPr lang="en-US" altLang="ja-JP" i="1">
                                  <a:latin typeface="Cambria Math" panose="02040503050406030204" pitchFamily="18" charset="0"/>
                                </a:rPr>
                                <m:t>=1</m:t>
                              </m:r>
                            </m:sub>
                            <m:sup>
                              <m:r>
                                <a:rPr lang="en-US" altLang="ja-JP" i="1">
                                  <a:latin typeface="Cambria Math" panose="02040503050406030204" pitchFamily="18" charset="0"/>
                                </a:rPr>
                                <m:t>𝑁</m:t>
                              </m:r>
                            </m:sup>
                            <m:e>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𝑦</m:t>
                                          </m:r>
                                        </m:e>
                                        <m:sub>
                                          <m:r>
                                            <a:rPr lang="en-US" altLang="ja-JP" b="0" i="1" smtClean="0">
                                              <a:latin typeface="Cambria Math" panose="02040503050406030204" pitchFamily="18" charset="0"/>
                                            </a:rPr>
                                            <m:t>𝑖</m:t>
                                          </m:r>
                                        </m:sub>
                                      </m:sSub>
                                      <m:r>
                                        <a:rPr lang="en-US" altLang="ja-JP" i="1">
                                          <a:latin typeface="Cambria Math" panose="02040503050406030204" pitchFamily="18" charset="0"/>
                                        </a:rPr>
                                        <m:t>−</m:t>
                                      </m:r>
                                      <m:r>
                                        <a:rPr lang="en-US" altLang="ja-JP" i="1">
                                          <a:latin typeface="Cambria Math" panose="02040503050406030204" pitchFamily="18" charset="0"/>
                                        </a:rPr>
                                        <m:t>𝑎</m:t>
                                      </m:r>
                                      <m:sSub>
                                        <m:sSubPr>
                                          <m:ctrlPr>
                                            <a:rPr lang="en-US" altLang="ja-JP" i="1">
                                              <a:latin typeface="Cambria Math" panose="02040503050406030204" pitchFamily="18" charset="0"/>
                                            </a:rPr>
                                          </m:ctrlPr>
                                        </m:sSubPr>
                                        <m:e>
                                          <m:r>
                                            <a:rPr lang="en-US" altLang="ja-JP" i="1">
                                              <a:latin typeface="Cambria Math" panose="02040503050406030204" pitchFamily="18" charset="0"/>
                                            </a:rPr>
                                            <m:t>𝑥</m:t>
                                          </m:r>
                                        </m:e>
                                        <m:sub>
                                          <m:r>
                                            <a:rPr lang="en-US" altLang="ja-JP" i="1">
                                              <a:latin typeface="Cambria Math" panose="02040503050406030204" pitchFamily="18" charset="0"/>
                                            </a:rPr>
                                            <m:t>𝑖</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𝑏</m:t>
                                      </m:r>
                                    </m:e>
                                  </m:d>
                                </m:e>
                                <m:sup>
                                  <m:r>
                                    <a:rPr lang="en-US" altLang="ja-JP" i="1">
                                      <a:latin typeface="Cambria Math" panose="02040503050406030204" pitchFamily="18" charset="0"/>
                                    </a:rPr>
                                    <m:t>2</m:t>
                                  </m:r>
                                </m:sup>
                              </m:sSup>
                            </m:e>
                          </m:nary>
                        </m:e>
                      </m:func>
                    </m:oMath>
                  </m:oMathPara>
                </a14:m>
                <a:endParaRPr lang="ja-JP" altLang="en-US" dirty="0"/>
              </a:p>
            </p:txBody>
          </p:sp>
        </mc:Choice>
        <mc:Fallback xmlns="">
          <p:sp>
            <p:nvSpPr>
              <p:cNvPr id="8" name="テキスト ボックス 7">
                <a:extLst>
                  <a:ext uri="{FF2B5EF4-FFF2-40B4-BE49-F238E27FC236}">
                    <a16:creationId xmlns:a16="http://schemas.microsoft.com/office/drawing/2014/main" id="{E0DCDC83-F1F3-0D0E-9207-1B9B6D321E8C}"/>
                  </a:ext>
                </a:extLst>
              </p:cNvPr>
              <p:cNvSpPr txBox="1">
                <a:spLocks noRot="1" noChangeAspect="1" noMove="1" noResize="1" noEditPoints="1" noAdjustHandles="1" noChangeArrowheads="1" noChangeShapeType="1" noTextEdit="1"/>
              </p:cNvSpPr>
              <p:nvPr/>
            </p:nvSpPr>
            <p:spPr>
              <a:xfrm>
                <a:off x="3048408" y="5720286"/>
                <a:ext cx="6095184" cy="871264"/>
              </a:xfrm>
              <a:prstGeom prst="rect">
                <a:avLst/>
              </a:prstGeom>
              <a:blipFill>
                <a:blip r:embed="rId2"/>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6" name="テキスト ボックス 5">
                <a:extLst>
                  <a:ext uri="{FF2B5EF4-FFF2-40B4-BE49-F238E27FC236}">
                    <a16:creationId xmlns:a16="http://schemas.microsoft.com/office/drawing/2014/main" id="{D3A9866E-2CDB-514B-EF43-30D2ACAC2256}"/>
                  </a:ext>
                </a:extLst>
              </p:cNvPr>
              <p:cNvSpPr txBox="1"/>
              <p:nvPr/>
            </p:nvSpPr>
            <p:spPr>
              <a:xfrm>
                <a:off x="2040493" y="1672492"/>
                <a:ext cx="8269910" cy="1146724"/>
              </a:xfrm>
              <a:prstGeom prst="rect">
                <a:avLst/>
              </a:prstGeom>
              <a:noFill/>
            </p:spPr>
            <p:txBody>
              <a:bodyPr wrap="square" rtlCol="0">
                <a:spAutoFit/>
              </a:bodyPr>
              <a:lstStyle/>
              <a:p>
                <a:r>
                  <a:rPr lang="en-US" altLang="ja-JP" dirty="0"/>
                  <a:t>Remember that in general, (mean squared error) cost function is defined by: </a:t>
                </a:r>
              </a:p>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𝐽</m:t>
                      </m:r>
                      <m:d>
                        <m:dPr>
                          <m:ctrlPr>
                            <a:rPr kumimoji="1" lang="en-US" altLang="ja-JP" b="0" i="1" smtClean="0">
                              <a:latin typeface="Cambria Math" panose="02040503050406030204" pitchFamily="18" charset="0"/>
                            </a:rPr>
                          </m:ctrlPr>
                        </m:dPr>
                        <m:e>
                          <m:r>
                            <a:rPr kumimoji="1" lang="ja-JP" altLang="en-US" b="0" i="1" smtClean="0">
                              <a:latin typeface="Cambria Math" panose="02040503050406030204" pitchFamily="18" charset="0"/>
                            </a:rPr>
                            <m:t>𝜃</m:t>
                          </m:r>
                        </m:e>
                      </m:d>
                      <m:r>
                        <a:rPr kumimoji="1" lang="en-US" altLang="ja-JP" b="0" i="1" smtClean="0">
                          <a:latin typeface="Cambria Math" panose="02040503050406030204" pitchFamily="18" charset="0"/>
                        </a:rPr>
                        <m:t>=</m:t>
                      </m:r>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1</m:t>
                          </m:r>
                        </m:num>
                        <m:den>
                          <m:r>
                            <a:rPr kumimoji="1" lang="en-US" altLang="ja-JP" b="0" i="1" smtClean="0">
                              <a:latin typeface="Cambria Math" panose="02040503050406030204" pitchFamily="18" charset="0"/>
                            </a:rPr>
                            <m:t>𝑁</m:t>
                          </m:r>
                        </m:den>
                      </m:f>
                      <m:nary>
                        <m:naryPr>
                          <m:chr m:val="∑"/>
                          <m:ctrlPr>
                            <a:rPr kumimoji="1" lang="en-US" altLang="ja-JP" b="0" i="1" smtClean="0">
                              <a:latin typeface="Cambria Math" panose="02040503050406030204" pitchFamily="18" charset="0"/>
                            </a:rPr>
                          </m:ctrlPr>
                        </m:naryPr>
                        <m:sub>
                          <m:r>
                            <m:rPr>
                              <m:brk m:alnAt="23"/>
                            </m:rPr>
                            <a:rPr kumimoji="1" lang="en-US" altLang="ja-JP" b="0" i="1" smtClean="0">
                              <a:latin typeface="Cambria Math" panose="02040503050406030204" pitchFamily="18" charset="0"/>
                            </a:rPr>
                            <m:t>1</m:t>
                          </m:r>
                        </m:sub>
                        <m:sup>
                          <m:r>
                            <a:rPr kumimoji="1" lang="en-US" altLang="ja-JP" b="0" i="1" smtClean="0">
                              <a:latin typeface="Cambria Math" panose="02040503050406030204" pitchFamily="18" charset="0"/>
                            </a:rPr>
                            <m:t>𝑁</m:t>
                          </m:r>
                        </m:sup>
                        <m:e>
                          <m:r>
                            <a:rPr kumimoji="1" lang="en-US" altLang="ja-JP" b="0" i="1" smtClean="0">
                              <a:latin typeface="Cambria Math" panose="02040503050406030204" pitchFamily="18" charset="0"/>
                            </a:rPr>
                            <m:t>𝐿</m:t>
                          </m:r>
                          <m:r>
                            <a:rPr kumimoji="1" lang="en-US" altLang="ja-JP" b="0" i="1" smtClean="0">
                              <a:latin typeface="Cambria Math" panose="02040503050406030204" pitchFamily="18" charset="0"/>
                            </a:rPr>
                            <m:t>(</m:t>
                          </m:r>
                          <m:r>
                            <a:rPr lang="ja-JP" altLang="en-US" i="1">
                              <a:latin typeface="Cambria Math" panose="02040503050406030204" pitchFamily="18" charset="0"/>
                            </a:rPr>
                            <m:t>𝜃</m:t>
                          </m:r>
                          <m:r>
                            <a:rPr kumimoji="1" lang="en-US" altLang="ja-JP" b="0" i="1" smtClean="0">
                              <a:latin typeface="Cambria Math" panose="02040503050406030204" pitchFamily="18" charset="0"/>
                            </a:rPr>
                            <m:t>)</m:t>
                          </m:r>
                        </m:e>
                      </m:nary>
                      <m:r>
                        <a:rPr kumimoji="1" lang="en-US" altLang="ja-JP" b="0" i="1" smtClean="0">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𝑁</m:t>
                          </m:r>
                        </m:den>
                      </m:f>
                      <m:nary>
                        <m:naryPr>
                          <m:chr m:val="∑"/>
                          <m:ctrlPr>
                            <a:rPr lang="en-US" altLang="ja-JP" i="1">
                              <a:latin typeface="Cambria Math" panose="02040503050406030204" pitchFamily="18" charset="0"/>
                            </a:rPr>
                          </m:ctrlPr>
                        </m:naryPr>
                        <m:sub>
                          <m:r>
                            <m:rPr>
                              <m:brk m:alnAt="23"/>
                            </m:rPr>
                            <a:rPr lang="en-US" altLang="ja-JP" i="1">
                              <a:latin typeface="Cambria Math" panose="02040503050406030204" pitchFamily="18" charset="0"/>
                            </a:rPr>
                            <m:t>1</m:t>
                          </m:r>
                        </m:sub>
                        <m:sup>
                          <m:r>
                            <a:rPr lang="en-US" altLang="ja-JP" i="1">
                              <a:latin typeface="Cambria Math" panose="02040503050406030204" pitchFamily="18" charset="0"/>
                            </a:rPr>
                            <m:t>𝑁</m:t>
                          </m:r>
                        </m:sup>
                        <m:e>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e>
                                  </m:acc>
                                  <m:r>
                                    <a:rPr lang="en-US" altLang="ja-JP" i="1">
                                      <a:latin typeface="Cambria Math" panose="02040503050406030204" pitchFamily="18" charset="0"/>
                                    </a:rPr>
                                    <m:t> −</m:t>
                                  </m:r>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e>
                              </m:d>
                            </m:e>
                            <m:sup>
                              <m:r>
                                <a:rPr lang="en-US" altLang="ja-JP" i="1">
                                  <a:latin typeface="Cambria Math" panose="02040503050406030204" pitchFamily="18" charset="0"/>
                                </a:rPr>
                                <m:t>2</m:t>
                              </m:r>
                            </m:sup>
                          </m:sSup>
                        </m:e>
                      </m:nary>
                    </m:oMath>
                  </m:oMathPara>
                </a14:m>
                <a:endParaRPr kumimoji="1" lang="ja-JP" altLang="en-US" dirty="0"/>
              </a:p>
            </p:txBody>
          </p:sp>
        </mc:Choice>
        <mc:Fallback xmlns="">
          <p:sp>
            <p:nvSpPr>
              <p:cNvPr id="6" name="テキスト ボックス 5">
                <a:extLst>
                  <a:ext uri="{FF2B5EF4-FFF2-40B4-BE49-F238E27FC236}">
                    <a16:creationId xmlns:a16="http://schemas.microsoft.com/office/drawing/2014/main" id="{D3A9866E-2CDB-514B-EF43-30D2ACAC2256}"/>
                  </a:ext>
                </a:extLst>
              </p:cNvPr>
              <p:cNvSpPr txBox="1">
                <a:spLocks noRot="1" noChangeAspect="1" noMove="1" noResize="1" noEditPoints="1" noAdjustHandles="1" noChangeArrowheads="1" noChangeShapeType="1" noTextEdit="1"/>
              </p:cNvSpPr>
              <p:nvPr/>
            </p:nvSpPr>
            <p:spPr>
              <a:xfrm>
                <a:off x="2040493" y="1672492"/>
                <a:ext cx="8269910" cy="1146724"/>
              </a:xfrm>
              <a:prstGeom prst="rect">
                <a:avLst/>
              </a:prstGeom>
              <a:blipFill>
                <a:blip r:embed="rId3"/>
                <a:stretch>
                  <a:fillRect l="-664" t="-266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7" name="テキスト ボックス 6">
                <a:extLst>
                  <a:ext uri="{FF2B5EF4-FFF2-40B4-BE49-F238E27FC236}">
                    <a16:creationId xmlns:a16="http://schemas.microsoft.com/office/drawing/2014/main" id="{8040DC68-DA67-1647-EDC7-C8E644283661}"/>
                  </a:ext>
                </a:extLst>
              </p:cNvPr>
              <p:cNvSpPr txBox="1"/>
              <p:nvPr/>
            </p:nvSpPr>
            <p:spPr>
              <a:xfrm>
                <a:off x="2040493" y="3291867"/>
                <a:ext cx="8269910" cy="1537216"/>
              </a:xfrm>
              <a:prstGeom prst="rect">
                <a:avLst/>
              </a:prstGeom>
              <a:noFill/>
            </p:spPr>
            <p:txBody>
              <a:bodyPr wrap="square" rtlCol="0">
                <a:spAutoFit/>
              </a:bodyPr>
              <a:lstStyle/>
              <a:p>
                <a:r>
                  <a:rPr lang="en-US" altLang="ja-JP" sz="2000" dirty="0"/>
                  <a:t>If we are using a line to fit data points, a predicted value is calculated by </a:t>
                </a:r>
                <a14:m>
                  <m:oMath xmlns:m="http://schemas.openxmlformats.org/officeDocument/2006/math">
                    <m:acc>
                      <m:accPr>
                        <m:chr m:val="̂"/>
                        <m:ctrlPr>
                          <a:rPr lang="en-US" altLang="ja-JP" sz="2000" i="1" smtClean="0">
                            <a:latin typeface="Cambria Math" panose="02040503050406030204" pitchFamily="18" charset="0"/>
                          </a:rPr>
                        </m:ctrlPr>
                      </m:acc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i="1">
                                <a:latin typeface="Cambria Math" panose="02040503050406030204" pitchFamily="18" charset="0"/>
                              </a:rPr>
                              <m:t>𝑖</m:t>
                            </m:r>
                          </m:sub>
                        </m:sSub>
                      </m:e>
                    </m:acc>
                    <m:r>
                      <a:rPr lang="en-US" altLang="ja-JP" sz="2000" b="0" i="1" smtClean="0">
                        <a:latin typeface="Cambria Math" panose="02040503050406030204" pitchFamily="18" charset="0"/>
                      </a:rPr>
                      <m:t>=</m:t>
                    </m:r>
                    <m:r>
                      <a:rPr lang="en-US" altLang="ja-JP" sz="2000" i="1">
                        <a:latin typeface="Cambria Math" panose="02040503050406030204" pitchFamily="18" charset="0"/>
                      </a:rPr>
                      <m:t>𝑎</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i="1">
                        <a:latin typeface="Cambria Math" panose="02040503050406030204" pitchFamily="18" charset="0"/>
                      </a:rPr>
                      <m:t>𝑏</m:t>
                    </m:r>
                  </m:oMath>
                </a14:m>
                <a:r>
                  <a:rPr lang="en-US" altLang="ja-JP" sz="2000" dirty="0"/>
                  <a:t>, where a and b are the parameters. </a:t>
                </a:r>
              </a:p>
              <a:p>
                <a:r>
                  <a:rPr lang="en-US" altLang="ja-JP" sz="2000" dirty="0"/>
                  <a:t>Substituting this equation into </a:t>
                </a:r>
                <a14:m>
                  <m:oMath xmlns:m="http://schemas.openxmlformats.org/officeDocument/2006/math">
                    <m:acc>
                      <m:accPr>
                        <m:chr m:val="̂"/>
                        <m:ctrlPr>
                          <a:rPr lang="en-US" altLang="ja-JP" sz="2000" i="1" smtClean="0">
                            <a:latin typeface="Cambria Math" panose="02040503050406030204" pitchFamily="18" charset="0"/>
                          </a:rPr>
                        </m:ctrlPr>
                      </m:acc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i="1">
                                <a:latin typeface="Cambria Math" panose="02040503050406030204" pitchFamily="18" charset="0"/>
                              </a:rPr>
                              <m:t>𝑖</m:t>
                            </m:r>
                          </m:sub>
                        </m:sSub>
                      </m:e>
                    </m:acc>
                    <m:r>
                      <a:rPr lang="en-US" altLang="ja-JP" sz="2000" i="1">
                        <a:latin typeface="Cambria Math" panose="02040503050406030204" pitchFamily="18" charset="0"/>
                      </a:rPr>
                      <m:t> </m:t>
                    </m:r>
                  </m:oMath>
                </a14:m>
                <a:r>
                  <a:rPr lang="en-US" altLang="ja-JP" sz="2000" dirty="0"/>
                  <a:t> we get:</a:t>
                </a:r>
              </a:p>
              <a:p>
                <a:r>
                  <a:rPr kumimoji="1" lang="en-US" altLang="ja-JP" sz="2400" b="0" dirty="0"/>
                  <a:t>J</a:t>
                </a:r>
                <a14:m>
                  <m:oMath xmlns:m="http://schemas.openxmlformats.org/officeDocument/2006/math">
                    <m:d>
                      <m:dPr>
                        <m:ctrlPr>
                          <a:rPr kumimoji="1" lang="en-US" altLang="ja-JP" sz="2400" b="0" i="1" smtClean="0">
                            <a:latin typeface="Cambria Math" panose="02040503050406030204" pitchFamily="18" charset="0"/>
                          </a:rPr>
                        </m:ctrlPr>
                      </m:dPr>
                      <m:e>
                        <m:r>
                          <a:rPr kumimoji="1" lang="en-US" altLang="ja-JP" sz="2400" b="0" i="1" smtClean="0">
                            <a:latin typeface="Cambria Math" panose="02040503050406030204" pitchFamily="18" charset="0"/>
                          </a:rPr>
                          <m:t>𝑎</m:t>
                        </m:r>
                        <m:r>
                          <a:rPr kumimoji="1" lang="en-US" altLang="ja-JP" sz="2400" b="0" i="1" smtClean="0">
                            <a:latin typeface="Cambria Math" panose="02040503050406030204" pitchFamily="18" charset="0"/>
                          </a:rPr>
                          <m:t>, </m:t>
                        </m:r>
                        <m:r>
                          <a:rPr kumimoji="1" lang="en-US" altLang="ja-JP" sz="2400" b="0" i="1" smtClean="0">
                            <a:latin typeface="Cambria Math" panose="02040503050406030204" pitchFamily="18" charset="0"/>
                          </a:rPr>
                          <m:t>𝑏</m:t>
                        </m:r>
                      </m:e>
                    </m:d>
                    <m:r>
                      <a:rPr kumimoji="1" lang="en-US" altLang="ja-JP" sz="2400" b="0" i="1" smtClean="0">
                        <a:latin typeface="Cambria Math" panose="02040503050406030204" pitchFamily="18" charset="0"/>
                      </a:rPr>
                      <m:t>=</m:t>
                    </m:r>
                    <m:f>
                      <m:fPr>
                        <m:ctrlPr>
                          <a:rPr kumimoji="1" lang="en-US" altLang="ja-JP" sz="2400" b="0" i="1" smtClean="0">
                            <a:latin typeface="Cambria Math" panose="02040503050406030204" pitchFamily="18" charset="0"/>
                          </a:rPr>
                        </m:ctrlPr>
                      </m:fPr>
                      <m:num>
                        <m:r>
                          <a:rPr kumimoji="1" lang="en-US" altLang="ja-JP" sz="2400" b="0" i="1" smtClean="0">
                            <a:latin typeface="Cambria Math" panose="02040503050406030204" pitchFamily="18" charset="0"/>
                          </a:rPr>
                          <m:t>1</m:t>
                        </m:r>
                      </m:num>
                      <m:den>
                        <m:r>
                          <a:rPr kumimoji="1" lang="en-US" altLang="ja-JP" sz="2400" b="0" i="1" smtClean="0">
                            <a:latin typeface="Cambria Math" panose="02040503050406030204" pitchFamily="18" charset="0"/>
                          </a:rPr>
                          <m:t>𝑁</m:t>
                        </m:r>
                      </m:den>
                    </m:f>
                    <m:nary>
                      <m:naryPr>
                        <m:chr m:val="∑"/>
                        <m:ctrlPr>
                          <a:rPr kumimoji="1" lang="en-US" altLang="ja-JP" sz="2400" b="0" i="1" smtClean="0">
                            <a:latin typeface="Cambria Math" panose="02040503050406030204" pitchFamily="18" charset="0"/>
                          </a:rPr>
                        </m:ctrlPr>
                      </m:naryPr>
                      <m:sub>
                        <m:r>
                          <m:rPr>
                            <m:brk m:alnAt="23"/>
                          </m:rPr>
                          <a:rPr kumimoji="1" lang="en-US" altLang="ja-JP" sz="2400" b="0" i="1" smtClean="0">
                            <a:latin typeface="Cambria Math" panose="02040503050406030204" pitchFamily="18" charset="0"/>
                          </a:rPr>
                          <m:t>𝑖</m:t>
                        </m:r>
                        <m:r>
                          <a:rPr kumimoji="1" lang="en-US" altLang="ja-JP" sz="2400" b="0" i="1" smtClean="0">
                            <a:latin typeface="Cambria Math" panose="02040503050406030204" pitchFamily="18" charset="0"/>
                          </a:rPr>
                          <m:t>=1</m:t>
                        </m:r>
                      </m:sub>
                      <m:sup>
                        <m:r>
                          <a:rPr kumimoji="1" lang="en-US" altLang="ja-JP" sz="2400" b="0" i="1" smtClean="0">
                            <a:latin typeface="Cambria Math" panose="02040503050406030204" pitchFamily="18" charset="0"/>
                          </a:rPr>
                          <m:t>𝑁</m:t>
                        </m:r>
                      </m:sup>
                      <m:e>
                        <m:sSup>
                          <m:sSupPr>
                            <m:ctrlPr>
                              <a:rPr lang="en-US" altLang="ja-JP" sz="2400" i="1">
                                <a:latin typeface="Cambria Math" panose="02040503050406030204" pitchFamily="18" charset="0"/>
                              </a:rPr>
                            </m:ctrlPr>
                          </m:sSupPr>
                          <m:e>
                            <m:d>
                              <m:dPr>
                                <m:ctrlPr>
                                  <a:rPr lang="en-US" altLang="ja-JP" sz="2400" i="1">
                                    <a:latin typeface="Cambria Math" panose="02040503050406030204" pitchFamily="18" charset="0"/>
                                  </a:rPr>
                                </m:ctrlPr>
                              </m:dPr>
                              <m:e>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𝑦</m:t>
                                    </m:r>
                                  </m:e>
                                  <m:sub>
                                    <m:r>
                                      <a:rPr lang="en-US" altLang="ja-JP" sz="2400" i="1">
                                        <a:latin typeface="Cambria Math" panose="02040503050406030204" pitchFamily="18" charset="0"/>
                                      </a:rPr>
                                      <m:t>𝑖</m:t>
                                    </m:r>
                                  </m:sub>
                                </m:sSub>
                                <m:r>
                                  <a:rPr lang="en-US" altLang="ja-JP" sz="2400" b="0" i="1" smtClean="0">
                                    <a:latin typeface="Cambria Math" panose="02040503050406030204" pitchFamily="18" charset="0"/>
                                  </a:rPr>
                                  <m:t>−</m:t>
                                </m:r>
                                <m:acc>
                                  <m:accPr>
                                    <m:chr m:val="̂"/>
                                    <m:ctrlPr>
                                      <a:rPr lang="en-US" altLang="ja-JP" sz="2400" i="1">
                                        <a:latin typeface="Cambria Math" panose="02040503050406030204" pitchFamily="18" charset="0"/>
                                      </a:rPr>
                                    </m:ctrlPr>
                                  </m:accPr>
                                  <m:e>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𝑦</m:t>
                                        </m:r>
                                      </m:e>
                                      <m:sub>
                                        <m:r>
                                          <a:rPr lang="en-US" altLang="ja-JP" sz="2400" i="1">
                                            <a:latin typeface="Cambria Math" panose="02040503050406030204" pitchFamily="18" charset="0"/>
                                          </a:rPr>
                                          <m:t>𝑖</m:t>
                                        </m:r>
                                      </m:sub>
                                    </m:sSub>
                                  </m:e>
                                </m:acc>
                              </m:e>
                            </m:d>
                          </m:e>
                          <m:sup>
                            <m:r>
                              <a:rPr lang="en-US" altLang="ja-JP" sz="2400" i="1">
                                <a:latin typeface="Cambria Math" panose="02040503050406030204" pitchFamily="18" charset="0"/>
                              </a:rPr>
                              <m:t>2</m:t>
                            </m:r>
                          </m:sup>
                        </m:sSup>
                      </m:e>
                    </m:nary>
                    <m:r>
                      <a:rPr kumimoji="1" lang="en-US" altLang="ja-JP" sz="2400" b="0" i="1" smtClean="0">
                        <a:latin typeface="Cambria Math" panose="02040503050406030204" pitchFamily="18" charset="0"/>
                      </a:rPr>
                      <m:t>=</m:t>
                    </m:r>
                    <m:f>
                      <m:fPr>
                        <m:ctrlPr>
                          <a:rPr kumimoji="1" lang="en-US" altLang="ja-JP" sz="2400" b="0" i="1" smtClean="0">
                            <a:latin typeface="Cambria Math" panose="02040503050406030204" pitchFamily="18" charset="0"/>
                          </a:rPr>
                        </m:ctrlPr>
                      </m:fPr>
                      <m:num>
                        <m:r>
                          <a:rPr kumimoji="1" lang="en-US" altLang="ja-JP" sz="2400" b="0" i="1" smtClean="0">
                            <a:latin typeface="Cambria Math" panose="02040503050406030204" pitchFamily="18" charset="0"/>
                          </a:rPr>
                          <m:t>1</m:t>
                        </m:r>
                      </m:num>
                      <m:den>
                        <m:r>
                          <a:rPr kumimoji="1" lang="en-US" altLang="ja-JP" sz="2400" b="0" i="1" smtClean="0">
                            <a:latin typeface="Cambria Math" panose="02040503050406030204" pitchFamily="18" charset="0"/>
                          </a:rPr>
                          <m:t>𝑁</m:t>
                        </m:r>
                      </m:den>
                    </m:f>
                    <m:nary>
                      <m:naryPr>
                        <m:chr m:val="∑"/>
                        <m:ctrlPr>
                          <a:rPr kumimoji="1" lang="en-US" altLang="ja-JP" sz="2400" b="0" i="1" smtClean="0">
                            <a:latin typeface="Cambria Math" panose="02040503050406030204" pitchFamily="18" charset="0"/>
                          </a:rPr>
                        </m:ctrlPr>
                      </m:naryPr>
                      <m:sub>
                        <m:r>
                          <m:rPr>
                            <m:brk m:alnAt="23"/>
                          </m:rPr>
                          <a:rPr kumimoji="1" lang="en-US" altLang="ja-JP" sz="2400" b="0" i="1" smtClean="0">
                            <a:latin typeface="Cambria Math" panose="02040503050406030204" pitchFamily="18" charset="0"/>
                          </a:rPr>
                          <m:t>𝑖</m:t>
                        </m:r>
                        <m:r>
                          <a:rPr kumimoji="1" lang="en-US" altLang="ja-JP" sz="2400" b="0" i="1" smtClean="0">
                            <a:latin typeface="Cambria Math" panose="02040503050406030204" pitchFamily="18" charset="0"/>
                          </a:rPr>
                          <m:t>=1</m:t>
                        </m:r>
                      </m:sub>
                      <m:sup>
                        <m:r>
                          <a:rPr kumimoji="1" lang="en-US" altLang="ja-JP" sz="2400" b="0" i="1" smtClean="0">
                            <a:latin typeface="Cambria Math" panose="02040503050406030204" pitchFamily="18" charset="0"/>
                          </a:rPr>
                          <m:t>𝑁</m:t>
                        </m:r>
                      </m:sup>
                      <m:e>
                        <m:sSup>
                          <m:sSupPr>
                            <m:ctrlPr>
                              <a:rPr lang="en-US" altLang="ja-JP" sz="2400" i="1">
                                <a:latin typeface="Cambria Math" panose="02040503050406030204" pitchFamily="18" charset="0"/>
                              </a:rPr>
                            </m:ctrlPr>
                          </m:sSupPr>
                          <m:e>
                            <m:d>
                              <m:dPr>
                                <m:ctrlPr>
                                  <a:rPr lang="en-US" altLang="ja-JP" sz="2400" i="1">
                                    <a:latin typeface="Cambria Math" panose="02040503050406030204" pitchFamily="18" charset="0"/>
                                  </a:rPr>
                                </m:ctrlPr>
                              </m:dPr>
                              <m:e>
                                <m:sSub>
                                  <m:sSubPr>
                                    <m:ctrlPr>
                                      <a:rPr lang="en-US" altLang="ja-JP" sz="2400" b="0" i="1" smtClean="0">
                                        <a:latin typeface="Cambria Math" panose="02040503050406030204" pitchFamily="18" charset="0"/>
                                      </a:rPr>
                                    </m:ctrlPr>
                                  </m:sSubPr>
                                  <m:e>
                                    <m:r>
                                      <a:rPr lang="en-US" altLang="ja-JP" sz="2400" b="0" i="1" smtClean="0">
                                        <a:latin typeface="Cambria Math" panose="02040503050406030204" pitchFamily="18" charset="0"/>
                                      </a:rPr>
                                      <m:t>𝑦</m:t>
                                    </m:r>
                                  </m:e>
                                  <m:sub>
                                    <m:r>
                                      <a:rPr lang="en-US" altLang="ja-JP" sz="2400" b="0" i="1" smtClean="0">
                                        <a:latin typeface="Cambria Math" panose="02040503050406030204" pitchFamily="18" charset="0"/>
                                      </a:rPr>
                                      <m:t>𝑖</m:t>
                                    </m:r>
                                  </m:sub>
                                </m:sSub>
                                <m:r>
                                  <a:rPr lang="en-US" altLang="ja-JP" sz="2400" b="0" i="1" smtClean="0">
                                    <a:latin typeface="Cambria Math" panose="02040503050406030204" pitchFamily="18" charset="0"/>
                                  </a:rPr>
                                  <m:t> −</m:t>
                                </m:r>
                                <m:r>
                                  <a:rPr lang="en-US" altLang="ja-JP" sz="2400" i="1">
                                    <a:latin typeface="Cambria Math" panose="02040503050406030204" pitchFamily="18" charset="0"/>
                                  </a:rPr>
                                  <m:t>𝑎</m:t>
                                </m:r>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𝑥</m:t>
                                    </m:r>
                                  </m:e>
                                  <m:sub>
                                    <m:r>
                                      <a:rPr lang="en-US" altLang="ja-JP" sz="2400" i="1">
                                        <a:latin typeface="Cambria Math" panose="02040503050406030204" pitchFamily="18" charset="0"/>
                                      </a:rPr>
                                      <m:t>𝑖</m:t>
                                    </m:r>
                                  </m:sub>
                                </m:sSub>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𝑏</m:t>
                                </m:r>
                              </m:e>
                            </m:d>
                          </m:e>
                          <m:sup>
                            <m:r>
                              <a:rPr lang="en-US" altLang="ja-JP" sz="2400" i="1">
                                <a:latin typeface="Cambria Math" panose="02040503050406030204" pitchFamily="18" charset="0"/>
                              </a:rPr>
                              <m:t>2</m:t>
                            </m:r>
                          </m:sup>
                        </m:sSup>
                      </m:e>
                    </m:nary>
                  </m:oMath>
                </a14:m>
                <a:endParaRPr kumimoji="1" lang="ja-JP" altLang="en-US" sz="2400" dirty="0"/>
              </a:p>
            </p:txBody>
          </p:sp>
        </mc:Choice>
        <mc:Fallback xmlns="">
          <p:sp>
            <p:nvSpPr>
              <p:cNvPr id="7" name="テキスト ボックス 6">
                <a:extLst>
                  <a:ext uri="{FF2B5EF4-FFF2-40B4-BE49-F238E27FC236}">
                    <a16:creationId xmlns:a16="http://schemas.microsoft.com/office/drawing/2014/main" id="{8040DC68-DA67-1647-EDC7-C8E644283661}"/>
                  </a:ext>
                </a:extLst>
              </p:cNvPr>
              <p:cNvSpPr txBox="1">
                <a:spLocks noRot="1" noChangeAspect="1" noMove="1" noResize="1" noEditPoints="1" noAdjustHandles="1" noChangeArrowheads="1" noChangeShapeType="1" noTextEdit="1"/>
              </p:cNvSpPr>
              <p:nvPr/>
            </p:nvSpPr>
            <p:spPr>
              <a:xfrm>
                <a:off x="2040493" y="3291867"/>
                <a:ext cx="8269910" cy="1537216"/>
              </a:xfrm>
              <a:prstGeom prst="rect">
                <a:avLst/>
              </a:prstGeom>
              <a:blipFill>
                <a:blip r:embed="rId4"/>
                <a:stretch>
                  <a:fillRect l="-1180" t="-1984" b="-3968"/>
                </a:stretch>
              </a:blipFill>
            </p:spPr>
            <p:txBody>
              <a:bodyPr/>
              <a:lstStyle/>
              <a:p>
                <a:r>
                  <a:rPr lang="ja-JP" altLang="en-US">
                    <a:noFill/>
                  </a:rPr>
                  <a:t> </a:t>
                </a:r>
              </a:p>
            </p:txBody>
          </p:sp>
        </mc:Fallback>
      </mc:AlternateContent>
      <p:sp>
        <p:nvSpPr>
          <p:cNvPr id="9" name="正方形/長方形 8">
            <a:extLst>
              <a:ext uri="{FF2B5EF4-FFF2-40B4-BE49-F238E27FC236}">
                <a16:creationId xmlns:a16="http://schemas.microsoft.com/office/drawing/2014/main" id="{93961814-FF47-2997-B210-1A6AD22F6384}"/>
              </a:ext>
            </a:extLst>
          </p:cNvPr>
          <p:cNvSpPr/>
          <p:nvPr/>
        </p:nvSpPr>
        <p:spPr>
          <a:xfrm>
            <a:off x="5721178" y="4263081"/>
            <a:ext cx="3138617" cy="66726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18079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B93EC5-1635-993B-592E-C6908FFEE7D6}"/>
              </a:ext>
            </a:extLst>
          </p:cNvPr>
          <p:cNvSpPr>
            <a:spLocks noGrp="1"/>
          </p:cNvSpPr>
          <p:nvPr>
            <p:ph type="title"/>
          </p:nvPr>
        </p:nvSpPr>
        <p:spPr/>
        <p:txBody>
          <a:bodyPr/>
          <a:lstStyle/>
          <a:p>
            <a:r>
              <a:rPr kumimoji="1" lang="en-US" altLang="ja-JP" dirty="0"/>
              <a:t>Typical Loss Function Visualization</a:t>
            </a:r>
            <a:endParaRPr kumimoji="1" lang="ja-JP" altLang="en-US" dirty="0"/>
          </a:p>
        </p:txBody>
      </p:sp>
      <p:pic>
        <p:nvPicPr>
          <p:cNvPr id="9" name="Picture 2" descr="Gradient Descent With RMSProp from Scratch - MachineLearningMastery.com">
            <a:extLst>
              <a:ext uri="{FF2B5EF4-FFF2-40B4-BE49-F238E27FC236}">
                <a16:creationId xmlns:a16="http://schemas.microsoft.com/office/drawing/2014/main" id="{26B7671E-F267-4466-F3C4-EF724EFCBB4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024" t="18027" r="14300" b="9421"/>
          <a:stretch/>
        </p:blipFill>
        <p:spPr bwMode="auto">
          <a:xfrm>
            <a:off x="3149435" y="1368783"/>
            <a:ext cx="5130161" cy="4453810"/>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a:extLst>
              <a:ext uri="{FF2B5EF4-FFF2-40B4-BE49-F238E27FC236}">
                <a16:creationId xmlns:a16="http://schemas.microsoft.com/office/drawing/2014/main" id="{F274F0C9-2E0C-4DB1-5243-98B3E1938372}"/>
              </a:ext>
            </a:extLst>
          </p:cNvPr>
          <p:cNvSpPr txBox="1"/>
          <p:nvPr/>
        </p:nvSpPr>
        <p:spPr>
          <a:xfrm>
            <a:off x="3534032" y="5618546"/>
            <a:ext cx="1470454" cy="646331"/>
          </a:xfrm>
          <a:prstGeom prst="rect">
            <a:avLst/>
          </a:prstGeom>
          <a:noFill/>
        </p:spPr>
        <p:txBody>
          <a:bodyPr wrap="square" rtlCol="0">
            <a:spAutoFit/>
          </a:bodyPr>
          <a:lstStyle/>
          <a:p>
            <a:r>
              <a:rPr kumimoji="1" lang="en-US" altLang="ja-JP" dirty="0"/>
              <a:t>The weight of BMI</a:t>
            </a:r>
            <a:endParaRPr kumimoji="1" lang="ja-JP" altLang="en-US" dirty="0"/>
          </a:p>
        </p:txBody>
      </p:sp>
      <p:sp>
        <p:nvSpPr>
          <p:cNvPr id="4" name="テキスト ボックス 3">
            <a:extLst>
              <a:ext uri="{FF2B5EF4-FFF2-40B4-BE49-F238E27FC236}">
                <a16:creationId xmlns:a16="http://schemas.microsoft.com/office/drawing/2014/main" id="{4BBCAC52-1495-6D7A-20E9-771288A7BBFE}"/>
              </a:ext>
            </a:extLst>
          </p:cNvPr>
          <p:cNvSpPr txBox="1"/>
          <p:nvPr/>
        </p:nvSpPr>
        <p:spPr>
          <a:xfrm>
            <a:off x="7849169" y="5006418"/>
            <a:ext cx="1470454" cy="369332"/>
          </a:xfrm>
          <a:prstGeom prst="rect">
            <a:avLst/>
          </a:prstGeom>
          <a:noFill/>
        </p:spPr>
        <p:txBody>
          <a:bodyPr wrap="square" rtlCol="0">
            <a:spAutoFit/>
          </a:bodyPr>
          <a:lstStyle/>
          <a:p>
            <a:r>
              <a:rPr kumimoji="1" lang="en-US" altLang="ja-JP" dirty="0"/>
              <a:t>y-intercept</a:t>
            </a:r>
            <a:endParaRPr kumimoji="1" lang="ja-JP" altLang="en-US" dirty="0"/>
          </a:p>
        </p:txBody>
      </p:sp>
      <p:sp>
        <p:nvSpPr>
          <p:cNvPr id="5" name="テキスト ボックス 4">
            <a:extLst>
              <a:ext uri="{FF2B5EF4-FFF2-40B4-BE49-F238E27FC236}">
                <a16:creationId xmlns:a16="http://schemas.microsoft.com/office/drawing/2014/main" id="{6E885C22-7D3E-7B02-CBC4-3682DCEED130}"/>
              </a:ext>
            </a:extLst>
          </p:cNvPr>
          <p:cNvSpPr txBox="1"/>
          <p:nvPr/>
        </p:nvSpPr>
        <p:spPr>
          <a:xfrm>
            <a:off x="8740345" y="2685120"/>
            <a:ext cx="1470454" cy="923330"/>
          </a:xfrm>
          <a:prstGeom prst="rect">
            <a:avLst/>
          </a:prstGeom>
          <a:noFill/>
        </p:spPr>
        <p:txBody>
          <a:bodyPr wrap="square" rtlCol="0">
            <a:spAutoFit/>
          </a:bodyPr>
          <a:lstStyle/>
          <a:p>
            <a:r>
              <a:rPr lang="en-US" altLang="ja-JP" dirty="0"/>
              <a:t>The value of cost function</a:t>
            </a:r>
            <a:endParaRPr kumimoji="1" lang="ja-JP" altLang="en-US" dirty="0"/>
          </a:p>
        </p:txBody>
      </p:sp>
      <p:sp>
        <p:nvSpPr>
          <p:cNvPr id="7" name="テキスト ボックス 6">
            <a:extLst>
              <a:ext uri="{FF2B5EF4-FFF2-40B4-BE49-F238E27FC236}">
                <a16:creationId xmlns:a16="http://schemas.microsoft.com/office/drawing/2014/main" id="{2D4EAFCF-E61F-62CA-8146-F03566880019}"/>
              </a:ext>
            </a:extLst>
          </p:cNvPr>
          <p:cNvSpPr txBox="1"/>
          <p:nvPr/>
        </p:nvSpPr>
        <p:spPr>
          <a:xfrm>
            <a:off x="395415" y="2100925"/>
            <a:ext cx="2557849" cy="1477328"/>
          </a:xfrm>
          <a:prstGeom prst="rect">
            <a:avLst/>
          </a:prstGeom>
          <a:noFill/>
        </p:spPr>
        <p:txBody>
          <a:bodyPr wrap="square" rtlCol="0">
            <a:spAutoFit/>
          </a:bodyPr>
          <a:lstStyle/>
          <a:p>
            <a:r>
              <a:rPr kumimoji="1" lang="en-US" altLang="ja-JP" dirty="0"/>
              <a:t>For each set of parameters, there is a corresponding loss = for each line there is a loss.</a:t>
            </a:r>
            <a:endParaRPr kumimoji="1" lang="ja-JP" altLang="en-US" dirty="0"/>
          </a:p>
        </p:txBody>
      </p:sp>
    </p:spTree>
    <p:extLst>
      <p:ext uri="{BB962C8B-B14F-4D97-AF65-F5344CB8AC3E}">
        <p14:creationId xmlns:p14="http://schemas.microsoft.com/office/powerpoint/2010/main" val="31687078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70B4D85-E77E-32C4-29D5-F5C20AA2BE3C}"/>
              </a:ext>
            </a:extLst>
          </p:cNvPr>
          <p:cNvSpPr>
            <a:spLocks noGrp="1"/>
          </p:cNvSpPr>
          <p:nvPr>
            <p:ph type="title"/>
          </p:nvPr>
        </p:nvSpPr>
        <p:spPr/>
        <p:txBody>
          <a:bodyPr/>
          <a:lstStyle/>
          <a:p>
            <a:r>
              <a:rPr kumimoji="1" lang="en-US" altLang="ja-JP" dirty="0"/>
              <a:t>Choices of Loss functions</a:t>
            </a:r>
            <a:endParaRPr kumimoji="1" lang="ja-JP" altLang="en-US" dirty="0"/>
          </a:p>
        </p:txBody>
      </p:sp>
      <p:sp>
        <p:nvSpPr>
          <p:cNvPr id="3" name="コンテンツ プレースホルダー 2">
            <a:extLst>
              <a:ext uri="{FF2B5EF4-FFF2-40B4-BE49-F238E27FC236}">
                <a16:creationId xmlns:a16="http://schemas.microsoft.com/office/drawing/2014/main" id="{A41B99E7-F5BA-1D85-F93F-DF726C1421FC}"/>
              </a:ext>
            </a:extLst>
          </p:cNvPr>
          <p:cNvSpPr>
            <a:spLocks noGrp="1"/>
          </p:cNvSpPr>
          <p:nvPr>
            <p:ph idx="1"/>
          </p:nvPr>
        </p:nvSpPr>
        <p:spPr/>
        <p:txBody>
          <a:bodyPr>
            <a:normAutofit fontScale="92500" lnSpcReduction="20000"/>
          </a:bodyPr>
          <a:lstStyle/>
          <a:p>
            <a:pPr marL="0" indent="0">
              <a:buNone/>
            </a:pPr>
            <a:r>
              <a:rPr kumimoji="1" lang="en-US" altLang="ja-JP" dirty="0"/>
              <a:t>The loss function we discussed above actually is called </a:t>
            </a:r>
            <a:r>
              <a:rPr kumimoji="1" lang="en-US" altLang="ja-JP" b="1" dirty="0"/>
              <a:t>squared error loss function </a:t>
            </a:r>
            <a:r>
              <a:rPr kumimoji="1" lang="en-US" altLang="ja-JP" dirty="0"/>
              <a:t>because we squared the residual.</a:t>
            </a:r>
          </a:p>
          <a:p>
            <a:pPr marL="0" indent="0">
              <a:buNone/>
            </a:pPr>
            <a:endParaRPr kumimoji="1" lang="en-US" altLang="ja-JP" dirty="0"/>
          </a:p>
          <a:p>
            <a:pPr marL="0" indent="0">
              <a:buNone/>
            </a:pPr>
            <a:r>
              <a:rPr kumimoji="1" lang="en-US" altLang="ja-JP" dirty="0"/>
              <a:t>There are other loss functions too, Common ones are:</a:t>
            </a:r>
          </a:p>
          <a:p>
            <a:pPr marL="0" indent="0">
              <a:buNone/>
            </a:pPr>
            <a:r>
              <a:rPr kumimoji="1" lang="en-US" altLang="ja-JP" dirty="0"/>
              <a:t>For Regression</a:t>
            </a:r>
          </a:p>
          <a:p>
            <a:r>
              <a:rPr kumimoji="1" lang="en-US" altLang="ja-JP" dirty="0"/>
              <a:t>Mean squared error</a:t>
            </a:r>
          </a:p>
          <a:p>
            <a:r>
              <a:rPr kumimoji="1" lang="en-US" altLang="ja-JP" dirty="0"/>
              <a:t>Mean absolute error</a:t>
            </a:r>
          </a:p>
          <a:p>
            <a:endParaRPr lang="en-US" altLang="ja-JP" dirty="0"/>
          </a:p>
          <a:p>
            <a:pPr marL="0" indent="0">
              <a:buNone/>
            </a:pPr>
            <a:r>
              <a:rPr kumimoji="1" lang="en-US" altLang="ja-JP" dirty="0"/>
              <a:t>For classification</a:t>
            </a:r>
          </a:p>
          <a:p>
            <a:r>
              <a:rPr lang="en-US" altLang="ja-JP" dirty="0"/>
              <a:t>Logarithmic loss (used in logistic regression)</a:t>
            </a:r>
          </a:p>
          <a:p>
            <a:r>
              <a:rPr kumimoji="1" lang="en-US" altLang="ja-JP" dirty="0"/>
              <a:t>Cross entropy (used in neural network)</a:t>
            </a:r>
          </a:p>
        </p:txBody>
      </p:sp>
    </p:spTree>
    <p:extLst>
      <p:ext uri="{BB962C8B-B14F-4D97-AF65-F5344CB8AC3E}">
        <p14:creationId xmlns:p14="http://schemas.microsoft.com/office/powerpoint/2010/main" val="3759063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C02D2AA9-0811-EF14-76B2-03C522CF0BBD}"/>
              </a:ext>
            </a:extLst>
          </p:cNvPr>
          <p:cNvSpPr txBox="1"/>
          <p:nvPr/>
        </p:nvSpPr>
        <p:spPr>
          <a:xfrm>
            <a:off x="1093510" y="2644170"/>
            <a:ext cx="10199802" cy="1569660"/>
          </a:xfrm>
          <a:prstGeom prst="rect">
            <a:avLst/>
          </a:prstGeom>
          <a:noFill/>
        </p:spPr>
        <p:txBody>
          <a:bodyPr wrap="square" rtlCol="0">
            <a:spAutoFit/>
          </a:bodyPr>
          <a:lstStyle/>
          <a:p>
            <a:r>
              <a:rPr kumimoji="1" lang="en-US" altLang="ja-JP" sz="9600" dirty="0"/>
              <a:t>10 minutes break</a:t>
            </a:r>
            <a:endParaRPr kumimoji="1" lang="ja-JP" altLang="en-US" sz="9600" dirty="0"/>
          </a:p>
        </p:txBody>
      </p:sp>
    </p:spTree>
    <p:extLst>
      <p:ext uri="{BB962C8B-B14F-4D97-AF65-F5344CB8AC3E}">
        <p14:creationId xmlns:p14="http://schemas.microsoft.com/office/powerpoint/2010/main" val="4883033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D91E71-77B4-5093-A0BC-1EB7BA96B201}"/>
              </a:ext>
            </a:extLst>
          </p:cNvPr>
          <p:cNvSpPr>
            <a:spLocks noGrp="1"/>
          </p:cNvSpPr>
          <p:nvPr>
            <p:ph type="title"/>
          </p:nvPr>
        </p:nvSpPr>
        <p:spPr>
          <a:xfrm>
            <a:off x="1005480" y="145609"/>
            <a:ext cx="10515600" cy="1325563"/>
          </a:xfrm>
        </p:spPr>
        <p:txBody>
          <a:bodyPr/>
          <a:lstStyle/>
          <a:p>
            <a:r>
              <a:rPr kumimoji="1" lang="en-US" altLang="ja-JP" dirty="0"/>
              <a:t>Question: What is the value of loss function? Which is a better fit?</a:t>
            </a:r>
            <a:endParaRPr kumimoji="1" lang="ja-JP" altLang="en-US" dirty="0"/>
          </a:p>
        </p:txBody>
      </p:sp>
      <p:cxnSp>
        <p:nvCxnSpPr>
          <p:cNvPr id="6" name="直線矢印コネクタ 5">
            <a:extLst>
              <a:ext uri="{FF2B5EF4-FFF2-40B4-BE49-F238E27FC236}">
                <a16:creationId xmlns:a16="http://schemas.microsoft.com/office/drawing/2014/main" id="{9A10A072-9CDF-647A-B081-203F45466299}"/>
              </a:ext>
            </a:extLst>
          </p:cNvPr>
          <p:cNvCxnSpPr>
            <a:cxnSpLocks/>
          </p:cNvCxnSpPr>
          <p:nvPr/>
        </p:nvCxnSpPr>
        <p:spPr>
          <a:xfrm flipV="1">
            <a:off x="7032399" y="5734713"/>
            <a:ext cx="3889977" cy="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 name="直線矢印コネクタ 8">
            <a:extLst>
              <a:ext uri="{FF2B5EF4-FFF2-40B4-BE49-F238E27FC236}">
                <a16:creationId xmlns:a16="http://schemas.microsoft.com/office/drawing/2014/main" id="{BB5EABDA-639D-32C1-C250-518CCA001326}"/>
              </a:ext>
            </a:extLst>
          </p:cNvPr>
          <p:cNvCxnSpPr>
            <a:cxnSpLocks/>
          </p:cNvCxnSpPr>
          <p:nvPr/>
        </p:nvCxnSpPr>
        <p:spPr>
          <a:xfrm flipH="1" flipV="1">
            <a:off x="7032402" y="1913641"/>
            <a:ext cx="1" cy="38210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楕円 10">
            <a:extLst>
              <a:ext uri="{FF2B5EF4-FFF2-40B4-BE49-F238E27FC236}">
                <a16:creationId xmlns:a16="http://schemas.microsoft.com/office/drawing/2014/main" id="{00B0DA21-D101-82B3-529D-9B794FA924F4}"/>
              </a:ext>
            </a:extLst>
          </p:cNvPr>
          <p:cNvSpPr/>
          <p:nvPr/>
        </p:nvSpPr>
        <p:spPr>
          <a:xfrm>
            <a:off x="7817186" y="4521812"/>
            <a:ext cx="499615" cy="4996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096CC361-F6AC-8779-277B-60B249CE6340}"/>
              </a:ext>
            </a:extLst>
          </p:cNvPr>
          <p:cNvSpPr/>
          <p:nvPr/>
        </p:nvSpPr>
        <p:spPr>
          <a:xfrm>
            <a:off x="9875997" y="3511221"/>
            <a:ext cx="499615" cy="4996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C5798994-4F36-56D1-B39E-72C26D385EC2}"/>
              </a:ext>
            </a:extLst>
          </p:cNvPr>
          <p:cNvSpPr/>
          <p:nvPr/>
        </p:nvSpPr>
        <p:spPr>
          <a:xfrm>
            <a:off x="8846947" y="4533208"/>
            <a:ext cx="499615" cy="4996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5" name="直線コネクタ 14">
            <a:extLst>
              <a:ext uri="{FF2B5EF4-FFF2-40B4-BE49-F238E27FC236}">
                <a16:creationId xmlns:a16="http://schemas.microsoft.com/office/drawing/2014/main" id="{4473E2C5-1E6D-6247-41D7-8CBD67AA2779}"/>
              </a:ext>
            </a:extLst>
          </p:cNvPr>
          <p:cNvCxnSpPr>
            <a:cxnSpLocks/>
          </p:cNvCxnSpPr>
          <p:nvPr/>
        </p:nvCxnSpPr>
        <p:spPr>
          <a:xfrm flipV="1">
            <a:off x="7032399" y="2121031"/>
            <a:ext cx="3959255" cy="3613682"/>
          </a:xfrm>
          <a:prstGeom prst="line">
            <a:avLst/>
          </a:prstGeom>
        </p:spPr>
        <p:style>
          <a:lnRef idx="1">
            <a:schemeClr val="accent2"/>
          </a:lnRef>
          <a:fillRef idx="0">
            <a:schemeClr val="accent2"/>
          </a:fillRef>
          <a:effectRef idx="0">
            <a:schemeClr val="accent2"/>
          </a:effectRef>
          <a:fontRef idx="minor">
            <a:schemeClr val="tx1"/>
          </a:fontRef>
        </p:style>
      </p:cxnSp>
      <p:sp>
        <p:nvSpPr>
          <p:cNvPr id="26" name="テキスト ボックス 25">
            <a:extLst>
              <a:ext uri="{FF2B5EF4-FFF2-40B4-BE49-F238E27FC236}">
                <a16:creationId xmlns:a16="http://schemas.microsoft.com/office/drawing/2014/main" id="{462CBAF8-6916-2526-1F7A-2ABE01D1AE54}"/>
              </a:ext>
            </a:extLst>
          </p:cNvPr>
          <p:cNvSpPr txBox="1"/>
          <p:nvPr/>
        </p:nvSpPr>
        <p:spPr>
          <a:xfrm>
            <a:off x="9176507" y="4652092"/>
            <a:ext cx="1046379" cy="369332"/>
          </a:xfrm>
          <a:prstGeom prst="rect">
            <a:avLst/>
          </a:prstGeom>
          <a:noFill/>
        </p:spPr>
        <p:txBody>
          <a:bodyPr wrap="square" rtlCol="0">
            <a:spAutoFit/>
          </a:bodyPr>
          <a:lstStyle/>
          <a:p>
            <a:r>
              <a:rPr kumimoji="1" lang="en-US" altLang="ja-JP" dirty="0"/>
              <a:t>(2, 1)</a:t>
            </a:r>
            <a:endParaRPr kumimoji="1" lang="ja-JP" altLang="en-US" dirty="0"/>
          </a:p>
        </p:txBody>
      </p:sp>
      <p:sp>
        <p:nvSpPr>
          <p:cNvPr id="27" name="テキスト ボックス 26">
            <a:extLst>
              <a:ext uri="{FF2B5EF4-FFF2-40B4-BE49-F238E27FC236}">
                <a16:creationId xmlns:a16="http://schemas.microsoft.com/office/drawing/2014/main" id="{9D0E9122-172D-8F0E-BFEF-40A30DCC11EB}"/>
              </a:ext>
            </a:extLst>
          </p:cNvPr>
          <p:cNvSpPr txBox="1"/>
          <p:nvPr/>
        </p:nvSpPr>
        <p:spPr>
          <a:xfrm>
            <a:off x="7345781" y="4152480"/>
            <a:ext cx="1046379" cy="369332"/>
          </a:xfrm>
          <a:prstGeom prst="rect">
            <a:avLst/>
          </a:prstGeom>
          <a:noFill/>
        </p:spPr>
        <p:txBody>
          <a:bodyPr wrap="square" rtlCol="0">
            <a:spAutoFit/>
          </a:bodyPr>
          <a:lstStyle/>
          <a:p>
            <a:r>
              <a:rPr kumimoji="1" lang="en-US" altLang="ja-JP" dirty="0"/>
              <a:t>(1, 1)</a:t>
            </a:r>
            <a:endParaRPr kumimoji="1" lang="ja-JP" altLang="en-US" dirty="0"/>
          </a:p>
        </p:txBody>
      </p:sp>
      <p:sp>
        <p:nvSpPr>
          <p:cNvPr id="28" name="テキスト ボックス 27">
            <a:extLst>
              <a:ext uri="{FF2B5EF4-FFF2-40B4-BE49-F238E27FC236}">
                <a16:creationId xmlns:a16="http://schemas.microsoft.com/office/drawing/2014/main" id="{7904D295-C237-90A5-48A8-A140F03BD474}"/>
              </a:ext>
            </a:extLst>
          </p:cNvPr>
          <p:cNvSpPr txBox="1"/>
          <p:nvPr/>
        </p:nvSpPr>
        <p:spPr>
          <a:xfrm>
            <a:off x="10555876" y="3120350"/>
            <a:ext cx="1046379" cy="369332"/>
          </a:xfrm>
          <a:prstGeom prst="rect">
            <a:avLst/>
          </a:prstGeom>
          <a:noFill/>
        </p:spPr>
        <p:txBody>
          <a:bodyPr wrap="square" rtlCol="0">
            <a:spAutoFit/>
          </a:bodyPr>
          <a:lstStyle/>
          <a:p>
            <a:r>
              <a:rPr kumimoji="1" lang="en-US" altLang="ja-JP" dirty="0"/>
              <a:t>(3, 2)</a:t>
            </a:r>
            <a:endParaRPr kumimoji="1" lang="ja-JP" altLang="en-US" dirty="0"/>
          </a:p>
        </p:txBody>
      </p:sp>
      <p:cxnSp>
        <p:nvCxnSpPr>
          <p:cNvPr id="44" name="直線コネクタ 43">
            <a:extLst>
              <a:ext uri="{FF2B5EF4-FFF2-40B4-BE49-F238E27FC236}">
                <a16:creationId xmlns:a16="http://schemas.microsoft.com/office/drawing/2014/main" id="{8D097A80-EB73-726C-10BF-17F777488259}"/>
              </a:ext>
            </a:extLst>
          </p:cNvPr>
          <p:cNvCxnSpPr/>
          <p:nvPr/>
        </p:nvCxnSpPr>
        <p:spPr>
          <a:xfrm>
            <a:off x="8050491" y="1913638"/>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45" name="直線コネクタ 44">
            <a:extLst>
              <a:ext uri="{FF2B5EF4-FFF2-40B4-BE49-F238E27FC236}">
                <a16:creationId xmlns:a16="http://schemas.microsoft.com/office/drawing/2014/main" id="{AACBDB8D-A705-99CC-FE91-DDC71AE5380F}"/>
              </a:ext>
            </a:extLst>
          </p:cNvPr>
          <p:cNvCxnSpPr/>
          <p:nvPr/>
        </p:nvCxnSpPr>
        <p:spPr>
          <a:xfrm>
            <a:off x="9081076" y="1913638"/>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46" name="直線コネクタ 45">
            <a:extLst>
              <a:ext uri="{FF2B5EF4-FFF2-40B4-BE49-F238E27FC236}">
                <a16:creationId xmlns:a16="http://schemas.microsoft.com/office/drawing/2014/main" id="{9B710779-C7D0-8754-6ED0-29F432D5BE5C}"/>
              </a:ext>
            </a:extLst>
          </p:cNvPr>
          <p:cNvCxnSpPr/>
          <p:nvPr/>
        </p:nvCxnSpPr>
        <p:spPr>
          <a:xfrm>
            <a:off x="10111661" y="1913638"/>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47" name="直線コネクタ 46">
            <a:extLst>
              <a:ext uri="{FF2B5EF4-FFF2-40B4-BE49-F238E27FC236}">
                <a16:creationId xmlns:a16="http://schemas.microsoft.com/office/drawing/2014/main" id="{3C90EE63-045F-7F50-3A24-00D1A7DE9562}"/>
              </a:ext>
            </a:extLst>
          </p:cNvPr>
          <p:cNvCxnSpPr>
            <a:cxnSpLocks/>
          </p:cNvCxnSpPr>
          <p:nvPr/>
        </p:nvCxnSpPr>
        <p:spPr>
          <a:xfrm rot="16200000">
            <a:off x="8942935" y="2844136"/>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48" name="直線コネクタ 47">
            <a:extLst>
              <a:ext uri="{FF2B5EF4-FFF2-40B4-BE49-F238E27FC236}">
                <a16:creationId xmlns:a16="http://schemas.microsoft.com/office/drawing/2014/main" id="{67A2A189-97EA-1B99-EF77-1A0CFE47A407}"/>
              </a:ext>
            </a:extLst>
          </p:cNvPr>
          <p:cNvCxnSpPr>
            <a:cxnSpLocks/>
          </p:cNvCxnSpPr>
          <p:nvPr/>
        </p:nvCxnSpPr>
        <p:spPr>
          <a:xfrm rot="16200000">
            <a:off x="8942935" y="1867783"/>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49" name="直線コネクタ 48">
            <a:extLst>
              <a:ext uri="{FF2B5EF4-FFF2-40B4-BE49-F238E27FC236}">
                <a16:creationId xmlns:a16="http://schemas.microsoft.com/office/drawing/2014/main" id="{EC766643-D0B2-7B93-8204-864E2C2F740F}"/>
              </a:ext>
            </a:extLst>
          </p:cNvPr>
          <p:cNvCxnSpPr>
            <a:cxnSpLocks/>
          </p:cNvCxnSpPr>
          <p:nvPr/>
        </p:nvCxnSpPr>
        <p:spPr>
          <a:xfrm rot="16200000">
            <a:off x="8942935" y="976719"/>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51" name="直線矢印コネクタ 50">
            <a:extLst>
              <a:ext uri="{FF2B5EF4-FFF2-40B4-BE49-F238E27FC236}">
                <a16:creationId xmlns:a16="http://schemas.microsoft.com/office/drawing/2014/main" id="{FA75C001-78EE-9C5F-E26C-911BA02B1941}"/>
              </a:ext>
            </a:extLst>
          </p:cNvPr>
          <p:cNvCxnSpPr>
            <a:cxnSpLocks/>
          </p:cNvCxnSpPr>
          <p:nvPr/>
        </p:nvCxnSpPr>
        <p:spPr>
          <a:xfrm flipV="1">
            <a:off x="1417815" y="5688854"/>
            <a:ext cx="3889977" cy="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2" name="直線矢印コネクタ 51">
            <a:extLst>
              <a:ext uri="{FF2B5EF4-FFF2-40B4-BE49-F238E27FC236}">
                <a16:creationId xmlns:a16="http://schemas.microsoft.com/office/drawing/2014/main" id="{F76B7F56-AB2C-EE86-4180-154D48B67FC2}"/>
              </a:ext>
            </a:extLst>
          </p:cNvPr>
          <p:cNvCxnSpPr>
            <a:cxnSpLocks/>
          </p:cNvCxnSpPr>
          <p:nvPr/>
        </p:nvCxnSpPr>
        <p:spPr>
          <a:xfrm flipH="1" flipV="1">
            <a:off x="1417818" y="1867782"/>
            <a:ext cx="1" cy="38210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4" name="楕円 53">
            <a:extLst>
              <a:ext uri="{FF2B5EF4-FFF2-40B4-BE49-F238E27FC236}">
                <a16:creationId xmlns:a16="http://schemas.microsoft.com/office/drawing/2014/main" id="{9F60878E-DB92-62F4-F7D9-365B5F972739}"/>
              </a:ext>
            </a:extLst>
          </p:cNvPr>
          <p:cNvSpPr/>
          <p:nvPr/>
        </p:nvSpPr>
        <p:spPr>
          <a:xfrm>
            <a:off x="2202602" y="4475953"/>
            <a:ext cx="499615" cy="4996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id="{65417442-D9E3-DCC4-5CFC-0814ACA10815}"/>
              </a:ext>
            </a:extLst>
          </p:cNvPr>
          <p:cNvSpPr/>
          <p:nvPr/>
        </p:nvSpPr>
        <p:spPr>
          <a:xfrm>
            <a:off x="4261413" y="3465362"/>
            <a:ext cx="499615" cy="4996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楕円 55">
            <a:extLst>
              <a:ext uri="{FF2B5EF4-FFF2-40B4-BE49-F238E27FC236}">
                <a16:creationId xmlns:a16="http://schemas.microsoft.com/office/drawing/2014/main" id="{6A3D7925-329E-8276-84EC-0B6E283F48E5}"/>
              </a:ext>
            </a:extLst>
          </p:cNvPr>
          <p:cNvSpPr/>
          <p:nvPr/>
        </p:nvSpPr>
        <p:spPr>
          <a:xfrm>
            <a:off x="3232363" y="4487349"/>
            <a:ext cx="499615" cy="4996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7" name="直線コネクタ 56">
            <a:extLst>
              <a:ext uri="{FF2B5EF4-FFF2-40B4-BE49-F238E27FC236}">
                <a16:creationId xmlns:a16="http://schemas.microsoft.com/office/drawing/2014/main" id="{8FD9476B-A3AD-3FB8-2D51-6BDEBFD6DB59}"/>
              </a:ext>
            </a:extLst>
          </p:cNvPr>
          <p:cNvCxnSpPr>
            <a:cxnSpLocks/>
          </p:cNvCxnSpPr>
          <p:nvPr/>
        </p:nvCxnSpPr>
        <p:spPr>
          <a:xfrm flipV="1">
            <a:off x="1401064" y="3728773"/>
            <a:ext cx="4148872" cy="979969"/>
          </a:xfrm>
          <a:prstGeom prst="line">
            <a:avLst/>
          </a:prstGeom>
        </p:spPr>
        <p:style>
          <a:lnRef idx="1">
            <a:schemeClr val="accent2"/>
          </a:lnRef>
          <a:fillRef idx="0">
            <a:schemeClr val="accent2"/>
          </a:fillRef>
          <a:effectRef idx="0">
            <a:schemeClr val="accent2"/>
          </a:effectRef>
          <a:fontRef idx="minor">
            <a:schemeClr val="tx1"/>
          </a:fontRef>
        </p:style>
      </p:cxnSp>
      <p:sp>
        <p:nvSpPr>
          <p:cNvPr id="59" name="テキスト ボックス 58">
            <a:extLst>
              <a:ext uri="{FF2B5EF4-FFF2-40B4-BE49-F238E27FC236}">
                <a16:creationId xmlns:a16="http://schemas.microsoft.com/office/drawing/2014/main" id="{A7A38D8F-6DA3-1491-9CEB-6F38C0006A41}"/>
              </a:ext>
            </a:extLst>
          </p:cNvPr>
          <p:cNvSpPr txBox="1"/>
          <p:nvPr/>
        </p:nvSpPr>
        <p:spPr>
          <a:xfrm>
            <a:off x="3561923" y="4606233"/>
            <a:ext cx="1046379" cy="369332"/>
          </a:xfrm>
          <a:prstGeom prst="rect">
            <a:avLst/>
          </a:prstGeom>
          <a:noFill/>
        </p:spPr>
        <p:txBody>
          <a:bodyPr wrap="square" rtlCol="0">
            <a:spAutoFit/>
          </a:bodyPr>
          <a:lstStyle/>
          <a:p>
            <a:r>
              <a:rPr kumimoji="1" lang="en-US" altLang="ja-JP" dirty="0"/>
              <a:t>(2, 1)</a:t>
            </a:r>
            <a:endParaRPr kumimoji="1" lang="ja-JP" altLang="en-US" dirty="0"/>
          </a:p>
        </p:txBody>
      </p:sp>
      <p:sp>
        <p:nvSpPr>
          <p:cNvPr id="60" name="テキスト ボックス 59">
            <a:extLst>
              <a:ext uri="{FF2B5EF4-FFF2-40B4-BE49-F238E27FC236}">
                <a16:creationId xmlns:a16="http://schemas.microsoft.com/office/drawing/2014/main" id="{655A9472-C8ED-C836-64BE-2507F0A31083}"/>
              </a:ext>
            </a:extLst>
          </p:cNvPr>
          <p:cNvSpPr txBox="1"/>
          <p:nvPr/>
        </p:nvSpPr>
        <p:spPr>
          <a:xfrm>
            <a:off x="1731197" y="4106621"/>
            <a:ext cx="1046379" cy="369332"/>
          </a:xfrm>
          <a:prstGeom prst="rect">
            <a:avLst/>
          </a:prstGeom>
          <a:noFill/>
        </p:spPr>
        <p:txBody>
          <a:bodyPr wrap="square" rtlCol="0">
            <a:spAutoFit/>
          </a:bodyPr>
          <a:lstStyle/>
          <a:p>
            <a:r>
              <a:rPr kumimoji="1" lang="en-US" altLang="ja-JP" dirty="0"/>
              <a:t>(1, 1)</a:t>
            </a:r>
            <a:endParaRPr kumimoji="1" lang="ja-JP" altLang="en-US" dirty="0"/>
          </a:p>
        </p:txBody>
      </p:sp>
      <p:sp>
        <p:nvSpPr>
          <p:cNvPr id="61" name="テキスト ボックス 60">
            <a:extLst>
              <a:ext uri="{FF2B5EF4-FFF2-40B4-BE49-F238E27FC236}">
                <a16:creationId xmlns:a16="http://schemas.microsoft.com/office/drawing/2014/main" id="{BE30B073-FB40-8152-BD0C-D25F1F2FC9EE}"/>
              </a:ext>
            </a:extLst>
          </p:cNvPr>
          <p:cNvSpPr txBox="1"/>
          <p:nvPr/>
        </p:nvSpPr>
        <p:spPr>
          <a:xfrm>
            <a:off x="4941292" y="3074491"/>
            <a:ext cx="1046379" cy="369332"/>
          </a:xfrm>
          <a:prstGeom prst="rect">
            <a:avLst/>
          </a:prstGeom>
          <a:noFill/>
        </p:spPr>
        <p:txBody>
          <a:bodyPr wrap="square" rtlCol="0">
            <a:spAutoFit/>
          </a:bodyPr>
          <a:lstStyle/>
          <a:p>
            <a:r>
              <a:rPr kumimoji="1" lang="en-US" altLang="ja-JP" dirty="0"/>
              <a:t>(3, 2)</a:t>
            </a:r>
            <a:endParaRPr kumimoji="1" lang="ja-JP" altLang="en-US" dirty="0"/>
          </a:p>
        </p:txBody>
      </p:sp>
      <p:cxnSp>
        <p:nvCxnSpPr>
          <p:cNvPr id="62" name="直線コネクタ 61">
            <a:extLst>
              <a:ext uri="{FF2B5EF4-FFF2-40B4-BE49-F238E27FC236}">
                <a16:creationId xmlns:a16="http://schemas.microsoft.com/office/drawing/2014/main" id="{02B2A5CE-B904-265E-532F-9260024899C7}"/>
              </a:ext>
            </a:extLst>
          </p:cNvPr>
          <p:cNvCxnSpPr/>
          <p:nvPr/>
        </p:nvCxnSpPr>
        <p:spPr>
          <a:xfrm>
            <a:off x="2435907" y="1867779"/>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63" name="直線コネクタ 62">
            <a:extLst>
              <a:ext uri="{FF2B5EF4-FFF2-40B4-BE49-F238E27FC236}">
                <a16:creationId xmlns:a16="http://schemas.microsoft.com/office/drawing/2014/main" id="{F2108027-CE1F-8B7F-E66E-B0B7CC106AF3}"/>
              </a:ext>
            </a:extLst>
          </p:cNvPr>
          <p:cNvCxnSpPr/>
          <p:nvPr/>
        </p:nvCxnSpPr>
        <p:spPr>
          <a:xfrm>
            <a:off x="3466492" y="1867779"/>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64" name="直線コネクタ 63">
            <a:extLst>
              <a:ext uri="{FF2B5EF4-FFF2-40B4-BE49-F238E27FC236}">
                <a16:creationId xmlns:a16="http://schemas.microsoft.com/office/drawing/2014/main" id="{8A931D2B-A591-C392-3636-6B42AC11E756}"/>
              </a:ext>
            </a:extLst>
          </p:cNvPr>
          <p:cNvCxnSpPr/>
          <p:nvPr/>
        </p:nvCxnSpPr>
        <p:spPr>
          <a:xfrm>
            <a:off x="4497077" y="1867779"/>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65" name="直線コネクタ 64">
            <a:extLst>
              <a:ext uri="{FF2B5EF4-FFF2-40B4-BE49-F238E27FC236}">
                <a16:creationId xmlns:a16="http://schemas.microsoft.com/office/drawing/2014/main" id="{702C872E-F51F-D886-BA4D-42C4AFA402F9}"/>
              </a:ext>
            </a:extLst>
          </p:cNvPr>
          <p:cNvCxnSpPr>
            <a:cxnSpLocks/>
          </p:cNvCxnSpPr>
          <p:nvPr/>
        </p:nvCxnSpPr>
        <p:spPr>
          <a:xfrm rot="16200000">
            <a:off x="3328351" y="2798277"/>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66" name="直線コネクタ 65">
            <a:extLst>
              <a:ext uri="{FF2B5EF4-FFF2-40B4-BE49-F238E27FC236}">
                <a16:creationId xmlns:a16="http://schemas.microsoft.com/office/drawing/2014/main" id="{B671B78C-8272-BC24-5F9B-0D03D092FB1E}"/>
              </a:ext>
            </a:extLst>
          </p:cNvPr>
          <p:cNvCxnSpPr>
            <a:cxnSpLocks/>
          </p:cNvCxnSpPr>
          <p:nvPr/>
        </p:nvCxnSpPr>
        <p:spPr>
          <a:xfrm>
            <a:off x="1417815" y="3732460"/>
            <a:ext cx="4125544" cy="23233"/>
          </a:xfrm>
          <a:prstGeom prst="line">
            <a:avLst/>
          </a:prstGeom>
        </p:spPr>
        <p:style>
          <a:lnRef idx="1">
            <a:schemeClr val="dk1"/>
          </a:lnRef>
          <a:fillRef idx="0">
            <a:schemeClr val="dk1"/>
          </a:fillRef>
          <a:effectRef idx="0">
            <a:schemeClr val="dk1"/>
          </a:effectRef>
          <a:fontRef idx="minor">
            <a:schemeClr val="tx1"/>
          </a:fontRef>
        </p:style>
      </p:cxnSp>
      <p:cxnSp>
        <p:nvCxnSpPr>
          <p:cNvPr id="67" name="直線コネクタ 66">
            <a:extLst>
              <a:ext uri="{FF2B5EF4-FFF2-40B4-BE49-F238E27FC236}">
                <a16:creationId xmlns:a16="http://schemas.microsoft.com/office/drawing/2014/main" id="{994035A0-C2D8-59F9-2B84-E19E19701358}"/>
              </a:ext>
            </a:extLst>
          </p:cNvPr>
          <p:cNvCxnSpPr>
            <a:cxnSpLocks/>
          </p:cNvCxnSpPr>
          <p:nvPr/>
        </p:nvCxnSpPr>
        <p:spPr>
          <a:xfrm rot="16200000">
            <a:off x="3328351" y="930860"/>
            <a:ext cx="0" cy="3821072"/>
          </a:xfrm>
          <a:prstGeom prst="line">
            <a:avLst/>
          </a:prstGeom>
        </p:spPr>
        <p:style>
          <a:lnRef idx="1">
            <a:schemeClr val="dk1"/>
          </a:lnRef>
          <a:fillRef idx="0">
            <a:schemeClr val="dk1"/>
          </a:fillRef>
          <a:effectRef idx="0">
            <a:schemeClr val="dk1"/>
          </a:effectRef>
          <a:fontRef idx="minor">
            <a:schemeClr val="tx1"/>
          </a:fontRef>
        </p:style>
      </p:cxnSp>
      <p:sp>
        <p:nvSpPr>
          <p:cNvPr id="68" name="テキスト ボックス 67">
            <a:extLst>
              <a:ext uri="{FF2B5EF4-FFF2-40B4-BE49-F238E27FC236}">
                <a16:creationId xmlns:a16="http://schemas.microsoft.com/office/drawing/2014/main" id="{AB876302-EDF9-9CA9-4848-0C6056309B5D}"/>
              </a:ext>
            </a:extLst>
          </p:cNvPr>
          <p:cNvSpPr txBox="1"/>
          <p:nvPr/>
        </p:nvSpPr>
        <p:spPr>
          <a:xfrm>
            <a:off x="7452959" y="1440240"/>
            <a:ext cx="3287589" cy="369332"/>
          </a:xfrm>
          <a:prstGeom prst="rect">
            <a:avLst/>
          </a:prstGeom>
          <a:noFill/>
        </p:spPr>
        <p:txBody>
          <a:bodyPr wrap="square" rtlCol="0">
            <a:spAutoFit/>
          </a:bodyPr>
          <a:lstStyle/>
          <a:p>
            <a:r>
              <a:rPr kumimoji="1" lang="en-US" altLang="ja-JP" dirty="0"/>
              <a:t>Parameter values: a=1, b=0</a:t>
            </a:r>
            <a:endParaRPr kumimoji="1" lang="ja-JP" altLang="en-US" dirty="0"/>
          </a:p>
        </p:txBody>
      </p:sp>
      <p:sp>
        <p:nvSpPr>
          <p:cNvPr id="69" name="テキスト ボックス 68">
            <a:extLst>
              <a:ext uri="{FF2B5EF4-FFF2-40B4-BE49-F238E27FC236}">
                <a16:creationId xmlns:a16="http://schemas.microsoft.com/office/drawing/2014/main" id="{6A60EB70-44A7-0816-6AC9-802CA9240E43}"/>
              </a:ext>
            </a:extLst>
          </p:cNvPr>
          <p:cNvSpPr txBox="1"/>
          <p:nvPr/>
        </p:nvSpPr>
        <p:spPr>
          <a:xfrm>
            <a:off x="1822697" y="1440240"/>
            <a:ext cx="3918226" cy="369332"/>
          </a:xfrm>
          <a:prstGeom prst="rect">
            <a:avLst/>
          </a:prstGeom>
          <a:noFill/>
        </p:spPr>
        <p:txBody>
          <a:bodyPr wrap="square" rtlCol="0">
            <a:spAutoFit/>
          </a:bodyPr>
          <a:lstStyle/>
          <a:p>
            <a:r>
              <a:rPr kumimoji="1" lang="en-US" altLang="ja-JP" dirty="0"/>
              <a:t>Parameter values: a=1/4, b=1</a:t>
            </a:r>
            <a:endParaRPr kumimoji="1" lang="ja-JP" altLang="en-US" dirty="0"/>
          </a:p>
        </p:txBody>
      </p:sp>
      <p:sp>
        <p:nvSpPr>
          <p:cNvPr id="79" name="テキスト ボックス 78">
            <a:extLst>
              <a:ext uri="{FF2B5EF4-FFF2-40B4-BE49-F238E27FC236}">
                <a16:creationId xmlns:a16="http://schemas.microsoft.com/office/drawing/2014/main" id="{4AB33EF4-A97E-8EF7-30A9-83BE9CEF1682}"/>
              </a:ext>
            </a:extLst>
          </p:cNvPr>
          <p:cNvSpPr txBox="1"/>
          <p:nvPr/>
        </p:nvSpPr>
        <p:spPr>
          <a:xfrm>
            <a:off x="8482644" y="5873664"/>
            <a:ext cx="1581399" cy="369332"/>
          </a:xfrm>
          <a:prstGeom prst="rect">
            <a:avLst/>
          </a:prstGeom>
          <a:noFill/>
        </p:spPr>
        <p:txBody>
          <a:bodyPr wrap="square" rtlCol="0">
            <a:spAutoFit/>
          </a:bodyPr>
          <a:lstStyle/>
          <a:p>
            <a:r>
              <a:rPr kumimoji="1" lang="en-US" altLang="ja-JP" dirty="0"/>
              <a:t>x (feature)</a:t>
            </a:r>
            <a:endParaRPr kumimoji="1" lang="ja-JP" altLang="en-US" dirty="0"/>
          </a:p>
        </p:txBody>
      </p:sp>
      <p:sp>
        <p:nvSpPr>
          <p:cNvPr id="80" name="テキスト ボックス 79">
            <a:extLst>
              <a:ext uri="{FF2B5EF4-FFF2-40B4-BE49-F238E27FC236}">
                <a16:creationId xmlns:a16="http://schemas.microsoft.com/office/drawing/2014/main" id="{8B767930-E9EA-DD5E-3028-B2D8F52A991C}"/>
              </a:ext>
            </a:extLst>
          </p:cNvPr>
          <p:cNvSpPr txBox="1"/>
          <p:nvPr/>
        </p:nvSpPr>
        <p:spPr>
          <a:xfrm rot="16200000">
            <a:off x="5926202" y="3412675"/>
            <a:ext cx="1581399" cy="369332"/>
          </a:xfrm>
          <a:prstGeom prst="rect">
            <a:avLst/>
          </a:prstGeom>
          <a:noFill/>
        </p:spPr>
        <p:txBody>
          <a:bodyPr wrap="square" rtlCol="0">
            <a:spAutoFit/>
          </a:bodyPr>
          <a:lstStyle/>
          <a:p>
            <a:r>
              <a:rPr lang="en-US" altLang="ja-JP" dirty="0"/>
              <a:t>y</a:t>
            </a:r>
            <a:r>
              <a:rPr kumimoji="1" lang="en-US" altLang="ja-JP" dirty="0"/>
              <a:t> (label)</a:t>
            </a:r>
            <a:endParaRPr kumimoji="1" lang="ja-JP" altLang="en-US" dirty="0"/>
          </a:p>
        </p:txBody>
      </p:sp>
      <p:sp>
        <p:nvSpPr>
          <p:cNvPr id="81" name="テキスト ボックス 80">
            <a:extLst>
              <a:ext uri="{FF2B5EF4-FFF2-40B4-BE49-F238E27FC236}">
                <a16:creationId xmlns:a16="http://schemas.microsoft.com/office/drawing/2014/main" id="{A17CE4A2-1E44-839A-080A-D3BB7DD9E6EC}"/>
              </a:ext>
            </a:extLst>
          </p:cNvPr>
          <p:cNvSpPr txBox="1"/>
          <p:nvPr/>
        </p:nvSpPr>
        <p:spPr>
          <a:xfrm>
            <a:off x="2771223" y="5747058"/>
            <a:ext cx="1581399" cy="369332"/>
          </a:xfrm>
          <a:prstGeom prst="rect">
            <a:avLst/>
          </a:prstGeom>
          <a:noFill/>
        </p:spPr>
        <p:txBody>
          <a:bodyPr wrap="square" rtlCol="0">
            <a:spAutoFit/>
          </a:bodyPr>
          <a:lstStyle/>
          <a:p>
            <a:r>
              <a:rPr kumimoji="1" lang="en-US" altLang="ja-JP" dirty="0"/>
              <a:t>x (feature)</a:t>
            </a:r>
            <a:endParaRPr kumimoji="1" lang="ja-JP" altLang="en-US" dirty="0"/>
          </a:p>
        </p:txBody>
      </p:sp>
      <p:sp>
        <p:nvSpPr>
          <p:cNvPr id="82" name="テキスト ボックス 81">
            <a:extLst>
              <a:ext uri="{FF2B5EF4-FFF2-40B4-BE49-F238E27FC236}">
                <a16:creationId xmlns:a16="http://schemas.microsoft.com/office/drawing/2014/main" id="{6BB54E6D-6CCC-8690-C8A2-8BEBF0607459}"/>
              </a:ext>
            </a:extLst>
          </p:cNvPr>
          <p:cNvSpPr txBox="1"/>
          <p:nvPr/>
        </p:nvSpPr>
        <p:spPr>
          <a:xfrm rot="16200000">
            <a:off x="214781" y="3286069"/>
            <a:ext cx="1581399" cy="369332"/>
          </a:xfrm>
          <a:prstGeom prst="rect">
            <a:avLst/>
          </a:prstGeom>
          <a:noFill/>
        </p:spPr>
        <p:txBody>
          <a:bodyPr wrap="square" rtlCol="0">
            <a:spAutoFit/>
          </a:bodyPr>
          <a:lstStyle/>
          <a:p>
            <a:r>
              <a:rPr lang="en-US" altLang="ja-JP" dirty="0"/>
              <a:t>y</a:t>
            </a:r>
            <a:r>
              <a:rPr kumimoji="1" lang="en-US" altLang="ja-JP" dirty="0"/>
              <a:t> (label)</a:t>
            </a:r>
            <a:endParaRPr kumimoji="1" lang="ja-JP" altLang="en-US" dirty="0"/>
          </a:p>
        </p:txBody>
      </p:sp>
    </p:spTree>
    <p:extLst>
      <p:ext uri="{BB962C8B-B14F-4D97-AF65-F5344CB8AC3E}">
        <p14:creationId xmlns:p14="http://schemas.microsoft.com/office/powerpoint/2010/main" val="9686005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05B42A-3902-028E-46FB-4F5F46D8A18A}"/>
              </a:ext>
            </a:extLst>
          </p:cNvPr>
          <p:cNvSpPr>
            <a:spLocks noGrp="1"/>
          </p:cNvSpPr>
          <p:nvPr>
            <p:ph type="title"/>
          </p:nvPr>
        </p:nvSpPr>
        <p:spPr/>
        <p:txBody>
          <a:bodyPr/>
          <a:lstStyle/>
          <a:p>
            <a:r>
              <a:rPr lang="en-US" altLang="ja-JP" dirty="0"/>
              <a:t>1</a:t>
            </a:r>
            <a:r>
              <a:rPr kumimoji="1" lang="en-US" altLang="ja-JP" dirty="0"/>
              <a:t> is better because...</a:t>
            </a:r>
            <a:endParaRPr kumimoji="1" lang="ja-JP" altLang="en-US" dirty="0"/>
          </a:p>
        </p:txBody>
      </p:sp>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4A3247DB-C18A-BF0C-F8C9-FF2294FA7A61}"/>
                  </a:ext>
                </a:extLst>
              </p:cNvPr>
              <p:cNvSpPr txBox="1"/>
              <p:nvPr/>
            </p:nvSpPr>
            <p:spPr>
              <a:xfrm>
                <a:off x="1875934" y="2498103"/>
                <a:ext cx="7202078" cy="1307794"/>
              </a:xfrm>
              <a:prstGeom prst="rect">
                <a:avLst/>
              </a:prstGeom>
              <a:noFill/>
            </p:spPr>
            <p:txBody>
              <a:bodyPr wrap="square" rtlCol="0">
                <a:spAutoFit/>
              </a:bodyPr>
              <a:lstStyle/>
              <a:p>
                <a:pPr marL="342900" indent="-342900">
                  <a:buAutoNum type="arabicParenR"/>
                </a:pPr>
                <a:r>
                  <a:rPr lang="en-US" altLang="ja-JP" dirty="0"/>
                  <a:t>For the first fit, the loss is:</a:t>
                </a:r>
              </a:p>
              <a:p>
                <a:r>
                  <a:rPr lang="en-US" altLang="ja-JP" dirty="0"/>
                  <a:t> J</a:t>
                </a:r>
                <a14:m>
                  <m:oMath xmlns:m="http://schemas.openxmlformats.org/officeDocument/2006/math">
                    <m:d>
                      <m:dPr>
                        <m:ctrlPr>
                          <a:rPr lang="en-US" altLang="ja-JP" b="0" i="1" smtClean="0">
                            <a:latin typeface="Cambria Math" panose="02040503050406030204" pitchFamily="18" charset="0"/>
                          </a:rPr>
                        </m:ctrlPr>
                      </m:dPr>
                      <m:e>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1</m:t>
                            </m:r>
                          </m:num>
                          <m:den>
                            <m:r>
                              <a:rPr lang="en-US" altLang="ja-JP" b="0" i="1" smtClean="0">
                                <a:latin typeface="Cambria Math" panose="02040503050406030204" pitchFamily="18" charset="0"/>
                              </a:rPr>
                              <m:t>4</m:t>
                            </m:r>
                          </m:den>
                        </m:f>
                        <m:r>
                          <a:rPr lang="en-US" altLang="ja-JP" b="0" i="1" smtClean="0">
                            <a:latin typeface="Cambria Math" panose="02040503050406030204" pitchFamily="18" charset="0"/>
                          </a:rPr>
                          <m:t>,1</m:t>
                        </m:r>
                      </m:e>
                    </m:d>
                    <m:r>
                      <a:rPr lang="en-US" altLang="ja-JP" b="0" i="1" smtClean="0">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b="0" i="1" smtClean="0">
                            <a:latin typeface="Cambria Math" panose="02040503050406030204" pitchFamily="18" charset="0"/>
                          </a:rPr>
                          <m:t>4</m:t>
                        </m:r>
                      </m:den>
                    </m:f>
                    <m:nary>
                      <m:naryPr>
                        <m:chr m:val="∑"/>
                        <m:ctrlPr>
                          <a:rPr lang="en-US" altLang="ja-JP" i="1">
                            <a:latin typeface="Cambria Math" panose="02040503050406030204" pitchFamily="18" charset="0"/>
                          </a:rPr>
                        </m:ctrlPr>
                      </m:naryPr>
                      <m:sub>
                        <m:r>
                          <m:rPr>
                            <m:brk m:alnAt="23"/>
                          </m:rPr>
                          <a:rPr lang="en-US" altLang="ja-JP" i="1">
                            <a:latin typeface="Cambria Math" panose="02040503050406030204" pitchFamily="18" charset="0"/>
                          </a:rPr>
                          <m:t>𝑖</m:t>
                        </m:r>
                        <m:r>
                          <a:rPr lang="en-US" altLang="ja-JP" i="1">
                            <a:latin typeface="Cambria Math" panose="02040503050406030204" pitchFamily="18" charset="0"/>
                          </a:rPr>
                          <m:t>=1</m:t>
                        </m:r>
                      </m:sub>
                      <m:sup>
                        <m:r>
                          <a:rPr lang="en-US" altLang="ja-JP" b="0" i="1" smtClean="0">
                            <a:latin typeface="Cambria Math" panose="02040503050406030204" pitchFamily="18" charset="0"/>
                          </a:rPr>
                          <m:t>4</m:t>
                        </m:r>
                      </m:sup>
                      <m:e>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𝑦</m:t>
                                    </m:r>
                                  </m:e>
                                  <m:sub>
                                    <m:r>
                                      <a:rPr lang="en-US" altLang="ja-JP" b="0" i="1" smtClean="0">
                                        <a:latin typeface="Cambria Math" panose="02040503050406030204" pitchFamily="18" charset="0"/>
                                      </a:rPr>
                                      <m:t>𝑖</m:t>
                                    </m:r>
                                  </m:sub>
                                </m:sSub>
                                <m:r>
                                  <a:rPr lang="en-US" altLang="ja-JP" i="1">
                                    <a:latin typeface="Cambria Math" panose="02040503050406030204" pitchFamily="18" charset="0"/>
                                  </a:rPr>
                                  <m:t>−</m:t>
                                </m:r>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1</m:t>
                                    </m:r>
                                  </m:num>
                                  <m:den>
                                    <m:r>
                                      <a:rPr lang="en-US" altLang="ja-JP" b="0" i="1" smtClean="0">
                                        <a:latin typeface="Cambria Math" panose="02040503050406030204" pitchFamily="18" charset="0"/>
                                      </a:rPr>
                                      <m:t>4</m:t>
                                    </m:r>
                                  </m:den>
                                </m:f>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𝑥</m:t>
                                    </m:r>
                                  </m:e>
                                  <m:sub>
                                    <m:r>
                                      <a:rPr lang="en-US" altLang="ja-JP" i="1">
                                        <a:latin typeface="Cambria Math" panose="02040503050406030204" pitchFamily="18" charset="0"/>
                                      </a:rPr>
                                      <m:t>𝑖</m:t>
                                    </m:r>
                                  </m:sub>
                                </m:sSub>
                                <m:r>
                                  <a:rPr lang="en-US" altLang="ja-JP" i="1">
                                    <a:latin typeface="Cambria Math" panose="02040503050406030204" pitchFamily="18" charset="0"/>
                                  </a:rPr>
                                  <m:t>−</m:t>
                                </m:r>
                                <m:r>
                                  <a:rPr lang="en-US" altLang="ja-JP" b="0" i="1" smtClean="0">
                                    <a:latin typeface="Cambria Math" panose="02040503050406030204" pitchFamily="18" charset="0"/>
                                  </a:rPr>
                                  <m:t>1</m:t>
                                </m:r>
                              </m:e>
                            </m:d>
                          </m:e>
                          <m:sup>
                            <m:r>
                              <a:rPr lang="en-US" altLang="ja-JP" i="1">
                                <a:latin typeface="Cambria Math" panose="02040503050406030204" pitchFamily="18" charset="0"/>
                              </a:rPr>
                              <m:t>2</m:t>
                            </m:r>
                          </m:sup>
                        </m:sSup>
                      </m:e>
                    </m:nary>
                    <m:r>
                      <a:rPr lang="en-US" altLang="ja-JP" b="0" i="1" smtClean="0">
                        <a:latin typeface="Cambria Math" panose="02040503050406030204" pitchFamily="18" charset="0"/>
                      </a:rPr>
                      <m:t>=</m:t>
                    </m:r>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1</m:t>
                        </m:r>
                      </m:num>
                      <m:den>
                        <m:r>
                          <a:rPr lang="en-US" altLang="ja-JP" b="0" i="1" smtClean="0">
                            <a:latin typeface="Cambria Math" panose="02040503050406030204" pitchFamily="18" charset="0"/>
                          </a:rPr>
                          <m:t>4</m:t>
                        </m:r>
                      </m:den>
                    </m:f>
                    <m:sSup>
                      <m:sSupPr>
                        <m:ctrlPr>
                          <a:rPr lang="en-US" altLang="ja-JP" b="0" i="1" smtClean="0">
                            <a:latin typeface="Cambria Math" panose="02040503050406030204" pitchFamily="18" charset="0"/>
                          </a:rPr>
                        </m:ctrlPr>
                      </m:sSupPr>
                      <m:e>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2−</m:t>
                            </m:r>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1</m:t>
                                </m:r>
                              </m:num>
                              <m:den>
                                <m:r>
                                  <a:rPr lang="en-US" altLang="ja-JP" b="0" i="1" smtClean="0">
                                    <a:latin typeface="Cambria Math" panose="02040503050406030204" pitchFamily="18" charset="0"/>
                                  </a:rPr>
                                  <m:t>4</m:t>
                                </m:r>
                              </m:den>
                            </m:f>
                            <m:r>
                              <a:rPr lang="en-US" altLang="ja-JP" b="0" i="1" smtClean="0">
                                <a:latin typeface="Cambria Math" panose="02040503050406030204" pitchFamily="18" charset="0"/>
                              </a:rPr>
                              <m:t>∗1−1</m:t>
                            </m:r>
                            <m:r>
                              <a:rPr lang="en-US" altLang="ja-JP" i="1">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4</m:t>
                                </m:r>
                              </m:den>
                            </m:f>
                            <m:r>
                              <a:rPr lang="en-US" altLang="ja-JP" i="1">
                                <a:latin typeface="Cambria Math" panose="02040503050406030204" pitchFamily="18" charset="0"/>
                              </a:rPr>
                              <m:t>∗2−1</m:t>
                            </m:r>
                            <m:r>
                              <a:rPr lang="en-US" altLang="ja-JP" b="0" i="1" smtClean="0">
                                <a:latin typeface="Cambria Math" panose="02040503050406030204" pitchFamily="18" charset="0"/>
                              </a:rPr>
                              <m:t>+</m:t>
                            </m:r>
                            <m:r>
                              <a:rPr lang="en-US" altLang="ja-JP" i="1">
                                <a:latin typeface="Cambria Math" panose="02040503050406030204" pitchFamily="18" charset="0"/>
                              </a:rPr>
                              <m:t>2−</m:t>
                            </m:r>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4</m:t>
                                </m:r>
                              </m:den>
                            </m:f>
                            <m:r>
                              <a:rPr lang="en-US" altLang="ja-JP" i="1">
                                <a:latin typeface="Cambria Math" panose="02040503050406030204" pitchFamily="18" charset="0"/>
                              </a:rPr>
                              <m:t>∗3−1</m:t>
                            </m:r>
                          </m:e>
                        </m:d>
                      </m:e>
                      <m:sup>
                        <m:r>
                          <a:rPr lang="en-US" altLang="ja-JP" b="0" i="1" smtClean="0">
                            <a:latin typeface="Cambria Math" panose="02040503050406030204" pitchFamily="18" charset="0"/>
                          </a:rPr>
                          <m:t>2</m:t>
                        </m:r>
                      </m:sup>
                    </m:sSup>
                    <m:r>
                      <a:rPr lang="en-US" altLang="ja-JP" b="0" i="1" smtClean="0">
                        <a:latin typeface="Cambria Math" panose="02040503050406030204" pitchFamily="18" charset="0"/>
                      </a:rPr>
                      <m:t>=</m:t>
                    </m:r>
                    <m:sSup>
                      <m:sSupPr>
                        <m:ctrlPr>
                          <a:rPr lang="en-US" altLang="ja-JP" b="0" i="1" smtClean="0">
                            <a:latin typeface="Cambria Math" panose="02040503050406030204" pitchFamily="18" charset="0"/>
                          </a:rPr>
                        </m:ctrlPr>
                      </m:sSupPr>
                      <m:e>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1</m:t>
                            </m:r>
                          </m:num>
                          <m:den>
                            <m:r>
                              <a:rPr lang="en-US" altLang="ja-JP" b="0" i="1" smtClean="0">
                                <a:latin typeface="Cambria Math" panose="02040503050406030204" pitchFamily="18" charset="0"/>
                              </a:rPr>
                              <m:t>4</m:t>
                            </m:r>
                          </m:den>
                        </m:f>
                        <m:d>
                          <m:dPr>
                            <m:ctrlPr>
                              <a:rPr lang="en-US" altLang="ja-JP" b="0" i="1" smtClean="0">
                                <a:latin typeface="Cambria Math" panose="02040503050406030204" pitchFamily="18" charset="0"/>
                              </a:rPr>
                            </m:ctrlPr>
                          </m:dPr>
                          <m:e>
                            <m:f>
                              <m:fPr>
                                <m:ctrlPr>
                                  <a:rPr lang="en-US" altLang="ja-JP" i="1">
                                    <a:latin typeface="Cambria Math" panose="02040503050406030204" pitchFamily="18" charset="0"/>
                                  </a:rPr>
                                </m:ctrlPr>
                              </m:fPr>
                              <m:num>
                                <m:r>
                                  <a:rPr lang="en-US" altLang="ja-JP" i="1">
                                    <a:latin typeface="Cambria Math" panose="02040503050406030204" pitchFamily="18" charset="0"/>
                                  </a:rPr>
                                  <m:t>13</m:t>
                                </m:r>
                              </m:num>
                              <m:den>
                                <m:r>
                                  <a:rPr lang="en-US" altLang="ja-JP" i="1">
                                    <a:latin typeface="Cambria Math" panose="02040503050406030204" pitchFamily="18" charset="0"/>
                                  </a:rPr>
                                  <m:t>4</m:t>
                                </m:r>
                              </m:den>
                            </m:f>
                            <m:r>
                              <a:rPr lang="en-US" altLang="ja-JP" i="1">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5</m:t>
                                </m:r>
                              </m:num>
                              <m:den>
                                <m:r>
                                  <a:rPr lang="en-US" altLang="ja-JP" i="1">
                                    <a:latin typeface="Cambria Math" panose="02040503050406030204" pitchFamily="18" charset="0"/>
                                  </a:rPr>
                                  <m:t>2</m:t>
                                </m:r>
                              </m:den>
                            </m:f>
                            <m:r>
                              <a:rPr lang="en-US" altLang="ja-JP" i="1">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15</m:t>
                                </m:r>
                              </m:num>
                              <m:den>
                                <m:r>
                                  <a:rPr lang="en-US" altLang="ja-JP" i="1">
                                    <a:latin typeface="Cambria Math" panose="02040503050406030204" pitchFamily="18" charset="0"/>
                                  </a:rPr>
                                  <m:t>4</m:t>
                                </m:r>
                              </m:den>
                            </m:f>
                          </m:e>
                        </m:d>
                      </m:e>
                      <m:sup>
                        <m:r>
                          <a:rPr lang="en-US" altLang="ja-JP" b="0" i="1" smtClean="0">
                            <a:latin typeface="Cambria Math" panose="02040503050406030204" pitchFamily="18" charset="0"/>
                          </a:rPr>
                          <m:t>2</m:t>
                        </m:r>
                      </m:sup>
                    </m:sSup>
                    <m:r>
                      <a:rPr lang="en-US" altLang="ja-JP" b="0" i="1" smtClean="0">
                        <a:latin typeface="Cambria Math" panose="02040503050406030204" pitchFamily="18" charset="0"/>
                      </a:rPr>
                      <m:t>=0.0625</m:t>
                    </m:r>
                  </m:oMath>
                </a14:m>
                <a:endParaRPr kumimoji="1" lang="ja-JP" altLang="en-US" dirty="0"/>
              </a:p>
            </p:txBody>
          </p:sp>
        </mc:Choice>
        <mc:Fallback xmlns="">
          <p:sp>
            <p:nvSpPr>
              <p:cNvPr id="4" name="テキスト ボックス 3">
                <a:extLst>
                  <a:ext uri="{FF2B5EF4-FFF2-40B4-BE49-F238E27FC236}">
                    <a16:creationId xmlns:a16="http://schemas.microsoft.com/office/drawing/2014/main" id="{4A3247DB-C18A-BF0C-F8C9-FF2294FA7A61}"/>
                  </a:ext>
                </a:extLst>
              </p:cNvPr>
              <p:cNvSpPr txBox="1">
                <a:spLocks noRot="1" noChangeAspect="1" noMove="1" noResize="1" noEditPoints="1" noAdjustHandles="1" noChangeArrowheads="1" noChangeShapeType="1" noTextEdit="1"/>
              </p:cNvSpPr>
              <p:nvPr/>
            </p:nvSpPr>
            <p:spPr>
              <a:xfrm>
                <a:off x="1875934" y="2498103"/>
                <a:ext cx="7202078" cy="1307794"/>
              </a:xfrm>
              <a:prstGeom prst="rect">
                <a:avLst/>
              </a:prstGeom>
              <a:blipFill>
                <a:blip r:embed="rId2"/>
                <a:stretch>
                  <a:fillRect l="-847" t="-3738"/>
                </a:stretch>
              </a:blipFill>
            </p:spPr>
            <p:txBody>
              <a:bodyPr/>
              <a:lstStyle/>
              <a:p>
                <a:r>
                  <a:rPr lang="ja-JP" altLang="en-US">
                    <a:noFill/>
                  </a:rPr>
                  <a:t> </a:t>
                </a:r>
              </a:p>
            </p:txBody>
          </p:sp>
        </mc:Fallback>
      </mc:AlternateContent>
      <p:sp>
        <p:nvSpPr>
          <p:cNvPr id="5" name="テキスト ボックス 4">
            <a:extLst>
              <a:ext uri="{FF2B5EF4-FFF2-40B4-BE49-F238E27FC236}">
                <a16:creationId xmlns:a16="http://schemas.microsoft.com/office/drawing/2014/main" id="{91F82333-73BC-57C3-F35B-000F41B268A4}"/>
              </a:ext>
            </a:extLst>
          </p:cNvPr>
          <p:cNvSpPr txBox="1"/>
          <p:nvPr/>
        </p:nvSpPr>
        <p:spPr>
          <a:xfrm>
            <a:off x="1764383" y="1690688"/>
            <a:ext cx="6457361" cy="369332"/>
          </a:xfrm>
          <a:prstGeom prst="rect">
            <a:avLst/>
          </a:prstGeom>
          <a:noFill/>
        </p:spPr>
        <p:txBody>
          <a:bodyPr wrap="square" rtlCol="0">
            <a:spAutoFit/>
          </a:bodyPr>
          <a:lstStyle/>
          <a:p>
            <a:r>
              <a:rPr lang="en-US" altLang="ja-JP" dirty="0"/>
              <a:t>Data that we have are: {(1, 2), (2, 1), (3, 2)}</a:t>
            </a:r>
            <a:endParaRPr kumimoji="1" lang="ja-JP" altLang="en-US" dirty="0"/>
          </a:p>
        </p:txBody>
      </p:sp>
      <mc:AlternateContent xmlns:mc="http://schemas.openxmlformats.org/markup-compatibility/2006" xmlns:a14="http://schemas.microsoft.com/office/drawing/2010/main">
        <mc:Choice Requires="a14">
          <p:sp>
            <p:nvSpPr>
              <p:cNvPr id="6" name="テキスト ボックス 5">
                <a:extLst>
                  <a:ext uri="{FF2B5EF4-FFF2-40B4-BE49-F238E27FC236}">
                    <a16:creationId xmlns:a16="http://schemas.microsoft.com/office/drawing/2014/main" id="{49885CD3-5EDC-892E-7309-E196F488BF15}"/>
                  </a:ext>
                </a:extLst>
              </p:cNvPr>
              <p:cNvSpPr txBox="1"/>
              <p:nvPr/>
            </p:nvSpPr>
            <p:spPr>
              <a:xfrm>
                <a:off x="1875934" y="4176013"/>
                <a:ext cx="7202078" cy="874598"/>
              </a:xfrm>
              <a:prstGeom prst="rect">
                <a:avLst/>
              </a:prstGeom>
              <a:noFill/>
            </p:spPr>
            <p:txBody>
              <a:bodyPr wrap="square" rtlCol="0">
                <a:spAutoFit/>
              </a:bodyPr>
              <a:lstStyle/>
              <a:p>
                <a:r>
                  <a:rPr lang="en-US" altLang="ja-JP" dirty="0"/>
                  <a:t>2) For the second fit, the loss is: J</a:t>
                </a:r>
                <a14:m>
                  <m:oMath xmlns:m="http://schemas.openxmlformats.org/officeDocument/2006/math">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1,0</m:t>
                        </m:r>
                      </m:e>
                    </m:d>
                    <m:r>
                      <a:rPr lang="en-US" altLang="ja-JP" b="0" i="1" smtClean="0">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4</m:t>
                        </m:r>
                      </m:den>
                    </m:f>
                    <m:nary>
                      <m:naryPr>
                        <m:chr m:val="∑"/>
                        <m:ctrlPr>
                          <a:rPr lang="en-US" altLang="ja-JP" i="1">
                            <a:latin typeface="Cambria Math" panose="02040503050406030204" pitchFamily="18" charset="0"/>
                          </a:rPr>
                        </m:ctrlPr>
                      </m:naryPr>
                      <m:sub>
                        <m:r>
                          <m:rPr>
                            <m:brk m:alnAt="23"/>
                          </m:rPr>
                          <a:rPr lang="en-US" altLang="ja-JP" i="1">
                            <a:latin typeface="Cambria Math" panose="02040503050406030204" pitchFamily="18" charset="0"/>
                          </a:rPr>
                          <m:t>𝑖</m:t>
                        </m:r>
                        <m:r>
                          <a:rPr lang="en-US" altLang="ja-JP" i="1">
                            <a:latin typeface="Cambria Math" panose="02040503050406030204" pitchFamily="18" charset="0"/>
                          </a:rPr>
                          <m:t>=1</m:t>
                        </m:r>
                      </m:sub>
                      <m:sup>
                        <m:r>
                          <a:rPr lang="en-US" altLang="ja-JP" i="1">
                            <a:latin typeface="Cambria Math" panose="02040503050406030204" pitchFamily="18" charset="0"/>
                          </a:rPr>
                          <m:t>4</m:t>
                        </m:r>
                      </m:sup>
                      <m:e>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acc>
                                      <m:accPr>
                                        <m:chr m:val="̂"/>
                                        <m:ctrlPr>
                                          <a:rPr lang="en-US" altLang="ja-JP" i="1">
                                            <a:latin typeface="Cambria Math" panose="02040503050406030204" pitchFamily="18" charset="0"/>
                                          </a:rPr>
                                        </m:ctrlPr>
                                      </m:accPr>
                                      <m:e>
                                        <m:r>
                                          <a:rPr lang="en-US" altLang="ja-JP" i="1">
                                            <a:latin typeface="Cambria Math" panose="02040503050406030204" pitchFamily="18" charset="0"/>
                                          </a:rPr>
                                          <m:t>𝑦</m:t>
                                        </m:r>
                                      </m:e>
                                    </m:acc>
                                  </m:e>
                                  <m:sub>
                                    <m:r>
                                      <a:rPr lang="en-US" altLang="ja-JP" i="1">
                                        <a:latin typeface="Cambria Math" panose="02040503050406030204" pitchFamily="18" charset="0"/>
                                      </a:rPr>
                                      <m:t>𝑖</m:t>
                                    </m:r>
                                  </m:sub>
                                </m:sSub>
                                <m:r>
                                  <a:rPr lang="en-US" altLang="ja-JP" i="1">
                                    <a:latin typeface="Cambria Math" panose="02040503050406030204" pitchFamily="18" charset="0"/>
                                  </a:rPr>
                                  <m:t>−</m:t>
                                </m:r>
                                <m:sSub>
                                  <m:sSubPr>
                                    <m:ctrlPr>
                                      <a:rPr lang="en-US" altLang="ja-JP" i="1">
                                        <a:latin typeface="Cambria Math" panose="02040503050406030204" pitchFamily="18" charset="0"/>
                                      </a:rPr>
                                    </m:ctrlPr>
                                  </m:sSubPr>
                                  <m:e>
                                    <m:r>
                                      <a:rPr lang="en-US" altLang="ja-JP" i="1">
                                        <a:latin typeface="Cambria Math" panose="02040503050406030204" pitchFamily="18" charset="0"/>
                                      </a:rPr>
                                      <m:t>𝑥</m:t>
                                    </m:r>
                                  </m:e>
                                  <m:sub>
                                    <m:r>
                                      <a:rPr lang="en-US" altLang="ja-JP" i="1">
                                        <a:latin typeface="Cambria Math" panose="02040503050406030204" pitchFamily="18" charset="0"/>
                                      </a:rPr>
                                      <m:t>𝑖</m:t>
                                    </m:r>
                                  </m:sub>
                                </m:sSub>
                              </m:e>
                            </m:d>
                          </m:e>
                          <m:sup>
                            <m:r>
                              <a:rPr lang="en-US" altLang="ja-JP" i="1">
                                <a:latin typeface="Cambria Math" panose="02040503050406030204" pitchFamily="18" charset="0"/>
                              </a:rPr>
                              <m:t>2</m:t>
                            </m:r>
                          </m:sup>
                        </m:sSup>
                      </m:e>
                    </m:nary>
                    <m:r>
                      <a:rPr lang="en-US" altLang="ja-JP" i="1">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4</m:t>
                        </m:r>
                      </m:den>
                    </m:f>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r>
                              <a:rPr lang="en-US" altLang="ja-JP" b="0" i="1" smtClean="0">
                                <a:latin typeface="Cambria Math" panose="02040503050406030204" pitchFamily="18" charset="0"/>
                              </a:rPr>
                              <m:t>2−1+1−2+3−2</m:t>
                            </m:r>
                          </m:e>
                        </m:d>
                      </m:e>
                      <m:sup>
                        <m:r>
                          <a:rPr lang="en-US" altLang="ja-JP" i="1">
                            <a:latin typeface="Cambria Math" panose="02040503050406030204" pitchFamily="18" charset="0"/>
                          </a:rPr>
                          <m:t>2</m:t>
                        </m:r>
                      </m:sup>
                    </m:sSup>
                    <m:r>
                      <a:rPr lang="en-US" altLang="ja-JP" i="1">
                        <a:latin typeface="Cambria Math" panose="02040503050406030204" pitchFamily="18" charset="0"/>
                      </a:rPr>
                      <m:t>=</m:t>
                    </m:r>
                    <m:sSup>
                      <m:sSupPr>
                        <m:ctrlPr>
                          <a:rPr lang="en-US" altLang="ja-JP" i="1">
                            <a:latin typeface="Cambria Math" panose="02040503050406030204" pitchFamily="18" charset="0"/>
                          </a:rPr>
                        </m:ctrlPr>
                      </m:sSupPr>
                      <m:e>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4</m:t>
                            </m:r>
                          </m:den>
                        </m:f>
                        <m:d>
                          <m:dPr>
                            <m:ctrlPr>
                              <a:rPr lang="en-US" altLang="ja-JP" i="1">
                                <a:latin typeface="Cambria Math" panose="02040503050406030204" pitchFamily="18" charset="0"/>
                              </a:rPr>
                            </m:ctrlPr>
                          </m:dPr>
                          <m:e>
                            <m:r>
                              <a:rPr lang="en-US" altLang="ja-JP" b="0" i="1" smtClean="0">
                                <a:latin typeface="Cambria Math" panose="02040503050406030204" pitchFamily="18" charset="0"/>
                              </a:rPr>
                              <m:t>1</m:t>
                            </m:r>
                          </m:e>
                        </m:d>
                      </m:e>
                      <m:sup>
                        <m:r>
                          <a:rPr lang="en-US" altLang="ja-JP" i="1">
                            <a:latin typeface="Cambria Math" panose="02040503050406030204" pitchFamily="18" charset="0"/>
                          </a:rPr>
                          <m:t>2</m:t>
                        </m:r>
                      </m:sup>
                    </m:sSup>
                    <m:r>
                      <a:rPr lang="en-US" altLang="ja-JP" i="1">
                        <a:latin typeface="Cambria Math" panose="02040503050406030204" pitchFamily="18" charset="0"/>
                      </a:rPr>
                      <m:t>=</m:t>
                    </m:r>
                    <m:r>
                      <a:rPr lang="en-US" altLang="ja-JP" b="0" i="1" smtClean="0">
                        <a:latin typeface="Cambria Math" panose="02040503050406030204" pitchFamily="18" charset="0"/>
                      </a:rPr>
                      <m:t>0.25</m:t>
                    </m:r>
                  </m:oMath>
                </a14:m>
                <a:endParaRPr kumimoji="1" lang="ja-JP" altLang="en-US" dirty="0"/>
              </a:p>
            </p:txBody>
          </p:sp>
        </mc:Choice>
        <mc:Fallback xmlns="">
          <p:sp>
            <p:nvSpPr>
              <p:cNvPr id="6" name="テキスト ボックス 5">
                <a:extLst>
                  <a:ext uri="{FF2B5EF4-FFF2-40B4-BE49-F238E27FC236}">
                    <a16:creationId xmlns:a16="http://schemas.microsoft.com/office/drawing/2014/main" id="{49885CD3-5EDC-892E-7309-E196F488BF15}"/>
                  </a:ext>
                </a:extLst>
              </p:cNvPr>
              <p:cNvSpPr txBox="1">
                <a:spLocks noRot="1" noChangeAspect="1" noMove="1" noResize="1" noEditPoints="1" noAdjustHandles="1" noChangeArrowheads="1" noChangeShapeType="1" noTextEdit="1"/>
              </p:cNvSpPr>
              <p:nvPr/>
            </p:nvSpPr>
            <p:spPr>
              <a:xfrm>
                <a:off x="1875934" y="4176013"/>
                <a:ext cx="7202078" cy="874598"/>
              </a:xfrm>
              <a:prstGeom prst="rect">
                <a:avLst/>
              </a:prstGeom>
              <a:blipFill>
                <a:blip r:embed="rId3"/>
                <a:stretch>
                  <a:fillRect l="-762" t="-43750" b="-2708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7" name="テキスト ボックス 6">
                <a:extLst>
                  <a:ext uri="{FF2B5EF4-FFF2-40B4-BE49-F238E27FC236}">
                    <a16:creationId xmlns:a16="http://schemas.microsoft.com/office/drawing/2014/main" id="{B05D9864-68D6-E332-6599-8325BE4C0C42}"/>
                  </a:ext>
                </a:extLst>
              </p:cNvPr>
              <p:cNvSpPr txBox="1"/>
              <p:nvPr/>
            </p:nvSpPr>
            <p:spPr>
              <a:xfrm>
                <a:off x="8411386" y="1324394"/>
                <a:ext cx="3432030" cy="668132"/>
              </a:xfrm>
              <a:prstGeom prst="rect">
                <a:avLst/>
              </a:prstGeom>
              <a:noFill/>
            </p:spPr>
            <p:txBody>
              <a:bodyPr wrap="none" lIns="0" tIns="0" rIns="0" bIns="0" rtlCol="0">
                <a:spAutoFit/>
              </a:bodyPr>
              <a:lstStyle/>
              <a:p>
                <a:r>
                  <a:rPr lang="en-US" altLang="ja-JP" dirty="0"/>
                  <a:t>Remember, out loss function is: </a:t>
                </a:r>
                <a:endParaRPr kumimoji="1" lang="en-US" altLang="ja-JP" b="0" i="1" dirty="0">
                  <a:latin typeface="Cambria Math" panose="02040503050406030204" pitchFamily="18" charset="0"/>
                </a:endParaRPr>
              </a:p>
              <a:p>
                <a:r>
                  <a:rPr kumimoji="1" lang="en-US" altLang="ja-JP" b="0" dirty="0"/>
                  <a:t>J</a:t>
                </a:r>
                <a14:m>
                  <m:oMath xmlns:m="http://schemas.openxmlformats.org/officeDocument/2006/math">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𝑎</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𝑏</m:t>
                        </m:r>
                      </m:e>
                    </m:d>
                    <m:r>
                      <a:rPr kumimoji="1" lang="en-US" altLang="ja-JP" b="0" i="1" smtClean="0">
                        <a:latin typeface="Cambria Math" panose="02040503050406030204" pitchFamily="18" charset="0"/>
                      </a:rPr>
                      <m:t>=</m:t>
                    </m:r>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1</m:t>
                        </m:r>
                      </m:num>
                      <m:den>
                        <m:r>
                          <a:rPr kumimoji="1" lang="en-US" altLang="ja-JP" b="0" i="1" smtClean="0">
                            <a:latin typeface="Cambria Math" panose="02040503050406030204" pitchFamily="18" charset="0"/>
                          </a:rPr>
                          <m:t>𝑁</m:t>
                        </m:r>
                      </m:den>
                    </m:f>
                    <m:nary>
                      <m:naryPr>
                        <m:chr m:val="∑"/>
                        <m:ctrlPr>
                          <a:rPr kumimoji="1" lang="en-US" altLang="ja-JP" b="0" i="1" smtClean="0">
                            <a:latin typeface="Cambria Math" panose="02040503050406030204" pitchFamily="18" charset="0"/>
                          </a:rPr>
                        </m:ctrlPr>
                      </m:naryPr>
                      <m:sub>
                        <m:r>
                          <m:rPr>
                            <m:brk m:alnAt="23"/>
                          </m:rPr>
                          <a:rPr kumimoji="1" lang="en-US" altLang="ja-JP" b="0" i="1" smtClean="0">
                            <a:latin typeface="Cambria Math" panose="02040503050406030204" pitchFamily="18" charset="0"/>
                          </a:rPr>
                          <m:t>𝑖</m:t>
                        </m:r>
                        <m:r>
                          <a:rPr kumimoji="1" lang="en-US" altLang="ja-JP" b="0" i="1" smtClean="0">
                            <a:latin typeface="Cambria Math" panose="02040503050406030204" pitchFamily="18" charset="0"/>
                          </a:rPr>
                          <m:t>=1</m:t>
                        </m:r>
                      </m:sub>
                      <m:sup>
                        <m:r>
                          <a:rPr kumimoji="1" lang="en-US" altLang="ja-JP" b="0" i="1" smtClean="0">
                            <a:latin typeface="Cambria Math" panose="02040503050406030204" pitchFamily="18" charset="0"/>
                          </a:rPr>
                          <m:t>𝑁</m:t>
                        </m:r>
                      </m:sup>
                      <m:e>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𝑦</m:t>
                                    </m:r>
                                  </m:e>
                                  <m:sub>
                                    <m:r>
                                      <a:rPr lang="en-US" altLang="ja-JP" b="0" i="1" smtClean="0">
                                        <a:latin typeface="Cambria Math" panose="02040503050406030204" pitchFamily="18" charset="0"/>
                                      </a:rPr>
                                      <m:t>𝑖</m:t>
                                    </m:r>
                                  </m:sub>
                                </m:sSub>
                                <m:r>
                                  <a:rPr lang="en-US" altLang="ja-JP" i="1">
                                    <a:latin typeface="Cambria Math" panose="02040503050406030204" pitchFamily="18" charset="0"/>
                                  </a:rPr>
                                  <m:t>−</m:t>
                                </m:r>
                                <m:r>
                                  <a:rPr lang="en-US" altLang="ja-JP" i="1">
                                    <a:latin typeface="Cambria Math" panose="02040503050406030204" pitchFamily="18" charset="0"/>
                                  </a:rPr>
                                  <m:t>𝑎</m:t>
                                </m:r>
                                <m:sSub>
                                  <m:sSubPr>
                                    <m:ctrlPr>
                                      <a:rPr lang="en-US" altLang="ja-JP" i="1">
                                        <a:latin typeface="Cambria Math" panose="02040503050406030204" pitchFamily="18" charset="0"/>
                                      </a:rPr>
                                    </m:ctrlPr>
                                  </m:sSubPr>
                                  <m:e>
                                    <m:r>
                                      <a:rPr lang="en-US" altLang="ja-JP" i="1">
                                        <a:latin typeface="Cambria Math" panose="02040503050406030204" pitchFamily="18" charset="0"/>
                                      </a:rPr>
                                      <m:t>𝑥</m:t>
                                    </m:r>
                                  </m:e>
                                  <m:sub>
                                    <m:r>
                                      <a:rPr lang="en-US" altLang="ja-JP" i="1">
                                        <a:latin typeface="Cambria Math" panose="02040503050406030204" pitchFamily="18" charset="0"/>
                                      </a:rPr>
                                      <m:t>𝑖</m:t>
                                    </m:r>
                                  </m:sub>
                                </m:sSub>
                                <m:r>
                                  <a:rPr lang="en-US" altLang="ja-JP" i="1">
                                    <a:latin typeface="Cambria Math" panose="02040503050406030204" pitchFamily="18" charset="0"/>
                                  </a:rPr>
                                  <m:t>−</m:t>
                                </m:r>
                                <m:r>
                                  <a:rPr lang="en-US" altLang="ja-JP" b="0" i="1" smtClean="0">
                                    <a:latin typeface="Cambria Math" panose="02040503050406030204" pitchFamily="18" charset="0"/>
                                  </a:rPr>
                                  <m:t>𝑏</m:t>
                                </m:r>
                              </m:e>
                            </m:d>
                          </m:e>
                          <m:sup>
                            <m:r>
                              <a:rPr lang="en-US" altLang="ja-JP" i="1">
                                <a:latin typeface="Cambria Math" panose="02040503050406030204" pitchFamily="18" charset="0"/>
                              </a:rPr>
                              <m:t>2</m:t>
                            </m:r>
                          </m:sup>
                        </m:sSup>
                      </m:e>
                    </m:nary>
                  </m:oMath>
                </a14:m>
                <a:endParaRPr kumimoji="1" lang="ja-JP" altLang="en-US" dirty="0"/>
              </a:p>
            </p:txBody>
          </p:sp>
        </mc:Choice>
        <mc:Fallback xmlns="">
          <p:sp>
            <p:nvSpPr>
              <p:cNvPr id="7" name="テキスト ボックス 6">
                <a:extLst>
                  <a:ext uri="{FF2B5EF4-FFF2-40B4-BE49-F238E27FC236}">
                    <a16:creationId xmlns:a16="http://schemas.microsoft.com/office/drawing/2014/main" id="{B05D9864-68D6-E332-6599-8325BE4C0C42}"/>
                  </a:ext>
                </a:extLst>
              </p:cNvPr>
              <p:cNvSpPr txBox="1">
                <a:spLocks noRot="1" noChangeAspect="1" noMove="1" noResize="1" noEditPoints="1" noAdjustHandles="1" noChangeArrowheads="1" noChangeShapeType="1" noTextEdit="1"/>
              </p:cNvSpPr>
              <p:nvPr/>
            </p:nvSpPr>
            <p:spPr>
              <a:xfrm>
                <a:off x="8411386" y="1324394"/>
                <a:ext cx="3432030" cy="668132"/>
              </a:xfrm>
              <a:prstGeom prst="rect">
                <a:avLst/>
              </a:prstGeom>
              <a:blipFill>
                <a:blip r:embed="rId4"/>
                <a:stretch>
                  <a:fillRect l="-4263" t="-22727" r="-3197" b="-100909"/>
                </a:stretch>
              </a:blipFill>
            </p:spPr>
            <p:txBody>
              <a:bodyPr/>
              <a:lstStyle/>
              <a:p>
                <a:r>
                  <a:rPr lang="ja-JP" altLang="en-US">
                    <a:noFill/>
                  </a:rPr>
                  <a:t> </a:t>
                </a:r>
              </a:p>
            </p:txBody>
          </p:sp>
        </mc:Fallback>
      </mc:AlternateContent>
      <p:sp>
        <p:nvSpPr>
          <p:cNvPr id="8" name="テキスト ボックス 7">
            <a:extLst>
              <a:ext uri="{FF2B5EF4-FFF2-40B4-BE49-F238E27FC236}">
                <a16:creationId xmlns:a16="http://schemas.microsoft.com/office/drawing/2014/main" id="{30D2052C-4B13-D642-DD40-88A951125BB2}"/>
              </a:ext>
            </a:extLst>
          </p:cNvPr>
          <p:cNvSpPr txBox="1"/>
          <p:nvPr/>
        </p:nvSpPr>
        <p:spPr>
          <a:xfrm>
            <a:off x="1395167" y="5693789"/>
            <a:ext cx="10152668" cy="369332"/>
          </a:xfrm>
          <a:prstGeom prst="rect">
            <a:avLst/>
          </a:prstGeom>
          <a:noFill/>
        </p:spPr>
        <p:txBody>
          <a:bodyPr wrap="square" rtlCol="0">
            <a:spAutoFit/>
          </a:bodyPr>
          <a:lstStyle/>
          <a:p>
            <a:r>
              <a:rPr kumimoji="1" lang="en-US" altLang="ja-JP" dirty="0"/>
              <a:t>=&gt; Because the loss function is smaller the better, we can see that </a:t>
            </a:r>
            <a:r>
              <a:rPr kumimoji="1" lang="en-US" altLang="ja-JP" b="1" dirty="0"/>
              <a:t>the first fit is better</a:t>
            </a:r>
            <a:r>
              <a:rPr kumimoji="1" lang="en-US" altLang="ja-JP" dirty="0"/>
              <a:t>.</a:t>
            </a:r>
            <a:endParaRPr kumimoji="1" lang="ja-JP" altLang="en-US" dirty="0"/>
          </a:p>
        </p:txBody>
      </p:sp>
    </p:spTree>
    <p:extLst>
      <p:ext uri="{BB962C8B-B14F-4D97-AF65-F5344CB8AC3E}">
        <p14:creationId xmlns:p14="http://schemas.microsoft.com/office/powerpoint/2010/main" val="30658865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99B669E-ECB5-1927-CFF3-D06A9CE348C4}"/>
              </a:ext>
            </a:extLst>
          </p:cNvPr>
          <p:cNvSpPr>
            <a:spLocks noGrp="1"/>
          </p:cNvSpPr>
          <p:nvPr>
            <p:ph type="title"/>
          </p:nvPr>
        </p:nvSpPr>
        <p:spPr/>
        <p:txBody>
          <a:bodyPr/>
          <a:lstStyle/>
          <a:p>
            <a:r>
              <a:rPr lang="en-US" altLang="ja-JP" dirty="0"/>
              <a:t>Mathematical Optimization</a:t>
            </a:r>
            <a:endParaRPr lang="ja-JP" altLang="en-US" dirty="0"/>
          </a:p>
        </p:txBody>
      </p:sp>
      <p:sp>
        <p:nvSpPr>
          <p:cNvPr id="5" name="テキスト プレースホルダー 4">
            <a:extLst>
              <a:ext uri="{FF2B5EF4-FFF2-40B4-BE49-F238E27FC236}">
                <a16:creationId xmlns:a16="http://schemas.microsoft.com/office/drawing/2014/main" id="{C3A12405-7609-6430-EA04-A4AF6C4E0A9E}"/>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30947117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FBDA45-DA6B-65FC-F3C3-50FEE955BDF8}"/>
              </a:ext>
            </a:extLst>
          </p:cNvPr>
          <p:cNvSpPr>
            <a:spLocks noGrp="1"/>
          </p:cNvSpPr>
          <p:nvPr>
            <p:ph type="title"/>
          </p:nvPr>
        </p:nvSpPr>
        <p:spPr/>
        <p:txBody>
          <a:bodyPr/>
          <a:lstStyle/>
          <a:p>
            <a:r>
              <a:rPr kumimoji="1" lang="en-US" altLang="ja-JP" dirty="0"/>
              <a:t>General Steps to create </a:t>
            </a:r>
            <a:r>
              <a:rPr lang="en-US" altLang="ja-JP" dirty="0"/>
              <a:t>a </a:t>
            </a:r>
            <a:r>
              <a:rPr kumimoji="1" lang="en-US" altLang="ja-JP" dirty="0"/>
              <a:t>ML algorithm</a:t>
            </a:r>
            <a:endParaRPr kumimoji="1" lang="ja-JP" altLang="en-US" dirty="0"/>
          </a:p>
        </p:txBody>
      </p:sp>
      <p:graphicFrame>
        <p:nvGraphicFramePr>
          <p:cNvPr id="4" name="コンテンツ プレースホルダー 3">
            <a:extLst>
              <a:ext uri="{FF2B5EF4-FFF2-40B4-BE49-F238E27FC236}">
                <a16:creationId xmlns:a16="http://schemas.microsoft.com/office/drawing/2014/main" id="{B6F8B238-3FF2-AFA1-3EE8-5B5C67AC8050}"/>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楕円 2">
            <a:extLst>
              <a:ext uri="{FF2B5EF4-FFF2-40B4-BE49-F238E27FC236}">
                <a16:creationId xmlns:a16="http://schemas.microsoft.com/office/drawing/2014/main" id="{24EA4D02-8738-365D-C0C2-460130A6591F}"/>
              </a:ext>
            </a:extLst>
          </p:cNvPr>
          <p:cNvSpPr/>
          <p:nvPr/>
        </p:nvSpPr>
        <p:spPr>
          <a:xfrm>
            <a:off x="6096000" y="2953265"/>
            <a:ext cx="2376616" cy="2286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6666246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3CE613BB-5EA2-24CA-5836-DA0408B576FA}"/>
              </a:ext>
            </a:extLst>
          </p:cNvPr>
          <p:cNvSpPr>
            <a:spLocks noGrp="1"/>
          </p:cNvSpPr>
          <p:nvPr>
            <p:ph type="title"/>
          </p:nvPr>
        </p:nvSpPr>
        <p:spPr/>
        <p:txBody>
          <a:bodyPr/>
          <a:lstStyle/>
          <a:p>
            <a:r>
              <a:rPr lang="en-US" altLang="ja-JP" dirty="0"/>
              <a:t>How do we minimize the loss function?</a:t>
            </a:r>
            <a:endParaRPr lang="ja-JP" altLang="en-US" dirty="0"/>
          </a:p>
        </p:txBody>
      </p:sp>
      <p:sp>
        <p:nvSpPr>
          <p:cNvPr id="8" name="テキスト ボックス 7">
            <a:extLst>
              <a:ext uri="{FF2B5EF4-FFF2-40B4-BE49-F238E27FC236}">
                <a16:creationId xmlns:a16="http://schemas.microsoft.com/office/drawing/2014/main" id="{F2666337-BEA2-F5F4-291B-DFF50DA11F1B}"/>
              </a:ext>
            </a:extLst>
          </p:cNvPr>
          <p:cNvSpPr txBox="1"/>
          <p:nvPr/>
        </p:nvSpPr>
        <p:spPr>
          <a:xfrm>
            <a:off x="1266468" y="2396021"/>
            <a:ext cx="10136637" cy="3046988"/>
          </a:xfrm>
          <a:prstGeom prst="rect">
            <a:avLst/>
          </a:prstGeom>
          <a:noFill/>
        </p:spPr>
        <p:txBody>
          <a:bodyPr wrap="square" rtlCol="0">
            <a:spAutoFit/>
          </a:bodyPr>
          <a:lstStyle/>
          <a:p>
            <a:pPr marL="457200" indent="-457200">
              <a:buFont typeface="Wingdings" panose="05000000000000000000" pitchFamily="2" charset="2"/>
              <a:buChar char="à"/>
            </a:pPr>
            <a:r>
              <a:rPr lang="en-US" altLang="ja-JP" sz="3200" dirty="0"/>
              <a:t>There is a mathematical branch called Mathematical Optimization, which is a dedicated field in optimizing different types of functions. </a:t>
            </a:r>
          </a:p>
          <a:p>
            <a:endParaRPr lang="en-US" altLang="ja-JP" sz="3200" dirty="0"/>
          </a:p>
          <a:p>
            <a:r>
              <a:rPr lang="en-US" altLang="ja-JP" sz="3200" dirty="0"/>
              <a:t>Most ML algorithms benefit from the knowledge of this branch.</a:t>
            </a:r>
            <a:endParaRPr kumimoji="1" lang="ja-JP" altLang="en-US" sz="3200" dirty="0"/>
          </a:p>
        </p:txBody>
      </p:sp>
    </p:spTree>
    <p:extLst>
      <p:ext uri="{BB962C8B-B14F-4D97-AF65-F5344CB8AC3E}">
        <p14:creationId xmlns:p14="http://schemas.microsoft.com/office/powerpoint/2010/main" val="2587697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0DAFB1-E243-E027-14CA-547C181444E9}"/>
              </a:ext>
            </a:extLst>
          </p:cNvPr>
          <p:cNvSpPr>
            <a:spLocks noGrp="1"/>
          </p:cNvSpPr>
          <p:nvPr>
            <p:ph type="title"/>
          </p:nvPr>
        </p:nvSpPr>
        <p:spPr/>
        <p:txBody>
          <a:bodyPr/>
          <a:lstStyle/>
          <a:p>
            <a:r>
              <a:rPr kumimoji="1" lang="en-US" altLang="ja-JP" dirty="0"/>
              <a:t>Let’s say we are helping doctors and want to predict</a:t>
            </a:r>
            <a:r>
              <a:rPr lang="ja-JP" altLang="en-US" dirty="0"/>
              <a:t> </a:t>
            </a:r>
            <a:r>
              <a:rPr lang="en-US" altLang="ja-JP" dirty="0"/>
              <a:t>patients’ diabetes progression…</a:t>
            </a:r>
            <a:endParaRPr kumimoji="1" lang="ja-JP" altLang="en-US" dirty="0"/>
          </a:p>
        </p:txBody>
      </p:sp>
      <p:sp>
        <p:nvSpPr>
          <p:cNvPr id="10" name="テキスト ボックス 9">
            <a:extLst>
              <a:ext uri="{FF2B5EF4-FFF2-40B4-BE49-F238E27FC236}">
                <a16:creationId xmlns:a16="http://schemas.microsoft.com/office/drawing/2014/main" id="{0470408A-A633-F873-48C3-2E012591A1D5}"/>
              </a:ext>
            </a:extLst>
          </p:cNvPr>
          <p:cNvSpPr txBox="1"/>
          <p:nvPr/>
        </p:nvSpPr>
        <p:spPr>
          <a:xfrm>
            <a:off x="6978752" y="3760150"/>
            <a:ext cx="4141025" cy="707886"/>
          </a:xfrm>
          <a:prstGeom prst="rect">
            <a:avLst/>
          </a:prstGeom>
          <a:noFill/>
        </p:spPr>
        <p:txBody>
          <a:bodyPr wrap="square" rtlCol="0">
            <a:spAutoFit/>
          </a:bodyPr>
          <a:lstStyle/>
          <a:p>
            <a:r>
              <a:rPr kumimoji="1" lang="en-US" altLang="ja-JP" sz="2000" dirty="0"/>
              <a:t> </a:t>
            </a:r>
            <a:r>
              <a:rPr kumimoji="1" lang="en-US" altLang="ja-JP" sz="2000" b="1" dirty="0"/>
              <a:t>Feature</a:t>
            </a:r>
          </a:p>
          <a:p>
            <a:r>
              <a:rPr kumimoji="1" lang="en-US" altLang="ja-JP" sz="2000" dirty="0"/>
              <a:t>- </a:t>
            </a:r>
            <a:r>
              <a:rPr kumimoji="1" lang="en-US" altLang="ja-JP" sz="2000" dirty="0" err="1"/>
              <a:t>bmi</a:t>
            </a:r>
            <a:r>
              <a:rPr kumimoji="1" lang="en-US" altLang="ja-JP" sz="2000" dirty="0"/>
              <a:t>     body mass index</a:t>
            </a:r>
          </a:p>
        </p:txBody>
      </p:sp>
      <p:sp>
        <p:nvSpPr>
          <p:cNvPr id="11" name="テキスト ボックス 10">
            <a:extLst>
              <a:ext uri="{FF2B5EF4-FFF2-40B4-BE49-F238E27FC236}">
                <a16:creationId xmlns:a16="http://schemas.microsoft.com/office/drawing/2014/main" id="{A0EAFF08-C14F-471F-F0DC-18E598B22171}"/>
              </a:ext>
            </a:extLst>
          </p:cNvPr>
          <p:cNvSpPr txBox="1"/>
          <p:nvPr/>
        </p:nvSpPr>
        <p:spPr>
          <a:xfrm>
            <a:off x="7114676" y="4885389"/>
            <a:ext cx="4141025" cy="923330"/>
          </a:xfrm>
          <a:prstGeom prst="rect">
            <a:avLst/>
          </a:prstGeom>
          <a:noFill/>
        </p:spPr>
        <p:txBody>
          <a:bodyPr wrap="square" rtlCol="0">
            <a:spAutoFit/>
          </a:bodyPr>
          <a:lstStyle/>
          <a:p>
            <a:r>
              <a:rPr kumimoji="1" lang="en-US" altLang="ja-JP" dirty="0"/>
              <a:t> </a:t>
            </a:r>
            <a:r>
              <a:rPr kumimoji="1" lang="en-US" altLang="ja-JP" b="1" dirty="0"/>
              <a:t>Label</a:t>
            </a:r>
          </a:p>
          <a:p>
            <a:r>
              <a:rPr kumimoji="1" lang="en-US" altLang="ja-JP" dirty="0"/>
              <a:t>      - disease progression indicator one year after</a:t>
            </a:r>
            <a:endParaRPr kumimoji="1" lang="ja-JP" altLang="en-US" dirty="0"/>
          </a:p>
        </p:txBody>
      </p:sp>
      <p:sp>
        <p:nvSpPr>
          <p:cNvPr id="16" name="テキスト ボックス 15">
            <a:extLst>
              <a:ext uri="{FF2B5EF4-FFF2-40B4-BE49-F238E27FC236}">
                <a16:creationId xmlns:a16="http://schemas.microsoft.com/office/drawing/2014/main" id="{05381A80-918A-1C6E-0A2F-FEADAA5C9A20}"/>
              </a:ext>
            </a:extLst>
          </p:cNvPr>
          <p:cNvSpPr txBox="1"/>
          <p:nvPr/>
        </p:nvSpPr>
        <p:spPr>
          <a:xfrm>
            <a:off x="6368428" y="2121790"/>
            <a:ext cx="4751349" cy="307777"/>
          </a:xfrm>
          <a:prstGeom prst="rect">
            <a:avLst/>
          </a:prstGeom>
          <a:noFill/>
        </p:spPr>
        <p:txBody>
          <a:bodyPr wrap="square">
            <a:spAutoFit/>
          </a:bodyPr>
          <a:lstStyle/>
          <a:p>
            <a:r>
              <a:rPr lang="ja-JP" altLang="en-US" sz="1400" dirty="0"/>
              <a:t>https://archive.ics.uci.edu/ml/datasets/diabetes</a:t>
            </a:r>
          </a:p>
        </p:txBody>
      </p:sp>
      <p:pic>
        <p:nvPicPr>
          <p:cNvPr id="6" name="図 5">
            <a:extLst>
              <a:ext uri="{FF2B5EF4-FFF2-40B4-BE49-F238E27FC236}">
                <a16:creationId xmlns:a16="http://schemas.microsoft.com/office/drawing/2014/main" id="{9A79B277-D5CB-02AA-18DF-1C3D1711EB29}"/>
              </a:ext>
            </a:extLst>
          </p:cNvPr>
          <p:cNvPicPr>
            <a:picLocks noChangeAspect="1"/>
          </p:cNvPicPr>
          <p:nvPr/>
        </p:nvPicPr>
        <p:blipFill>
          <a:blip r:embed="rId2"/>
          <a:stretch>
            <a:fillRect/>
          </a:stretch>
        </p:blipFill>
        <p:spPr>
          <a:xfrm>
            <a:off x="2862616" y="1798245"/>
            <a:ext cx="3233384" cy="4617219"/>
          </a:xfrm>
          <a:prstGeom prst="rect">
            <a:avLst/>
          </a:prstGeom>
        </p:spPr>
      </p:pic>
    </p:spTree>
    <p:extLst>
      <p:ext uri="{BB962C8B-B14F-4D97-AF65-F5344CB8AC3E}">
        <p14:creationId xmlns:p14="http://schemas.microsoft.com/office/powerpoint/2010/main" val="22674824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91BCAEAF-C644-F667-1741-C560EEFF0F75}"/>
              </a:ext>
            </a:extLst>
          </p:cNvPr>
          <p:cNvSpPr>
            <a:spLocks noGrp="1"/>
          </p:cNvSpPr>
          <p:nvPr>
            <p:ph type="title"/>
          </p:nvPr>
        </p:nvSpPr>
        <p:spPr/>
        <p:txBody>
          <a:bodyPr/>
          <a:lstStyle/>
          <a:p>
            <a:r>
              <a:rPr lang="en-US" altLang="ja-JP" dirty="0"/>
              <a:t>Question: What do you think the shape of a loss function look like?</a:t>
            </a:r>
            <a:endParaRPr lang="ja-JP" altLang="en-US" dirty="0"/>
          </a:p>
        </p:txBody>
      </p:sp>
      <p:pic>
        <p:nvPicPr>
          <p:cNvPr id="10" name="図 9">
            <a:extLst>
              <a:ext uri="{FF2B5EF4-FFF2-40B4-BE49-F238E27FC236}">
                <a16:creationId xmlns:a16="http://schemas.microsoft.com/office/drawing/2014/main" id="{A6C2E48B-F3DB-1CDA-1109-24310932810E}"/>
              </a:ext>
            </a:extLst>
          </p:cNvPr>
          <p:cNvPicPr>
            <a:picLocks noChangeAspect="1"/>
          </p:cNvPicPr>
          <p:nvPr/>
        </p:nvPicPr>
        <p:blipFill>
          <a:blip r:embed="rId2"/>
          <a:stretch>
            <a:fillRect/>
          </a:stretch>
        </p:blipFill>
        <p:spPr>
          <a:xfrm>
            <a:off x="1877648" y="1932341"/>
            <a:ext cx="2549656" cy="2327395"/>
          </a:xfrm>
          <a:prstGeom prst="rect">
            <a:avLst/>
          </a:prstGeom>
        </p:spPr>
      </p:pic>
      <p:pic>
        <p:nvPicPr>
          <p:cNvPr id="14" name="図 13">
            <a:extLst>
              <a:ext uri="{FF2B5EF4-FFF2-40B4-BE49-F238E27FC236}">
                <a16:creationId xmlns:a16="http://schemas.microsoft.com/office/drawing/2014/main" id="{F146CC5F-3CF7-81DA-7885-22E503C0BDE9}"/>
              </a:ext>
            </a:extLst>
          </p:cNvPr>
          <p:cNvPicPr>
            <a:picLocks noChangeAspect="1"/>
          </p:cNvPicPr>
          <p:nvPr/>
        </p:nvPicPr>
        <p:blipFill>
          <a:blip r:embed="rId3"/>
          <a:stretch>
            <a:fillRect/>
          </a:stretch>
        </p:blipFill>
        <p:spPr>
          <a:xfrm>
            <a:off x="1364223" y="4300696"/>
            <a:ext cx="3529693" cy="2413187"/>
          </a:xfrm>
          <a:prstGeom prst="rect">
            <a:avLst/>
          </a:prstGeom>
        </p:spPr>
      </p:pic>
      <p:pic>
        <p:nvPicPr>
          <p:cNvPr id="16" name="図 15">
            <a:extLst>
              <a:ext uri="{FF2B5EF4-FFF2-40B4-BE49-F238E27FC236}">
                <a16:creationId xmlns:a16="http://schemas.microsoft.com/office/drawing/2014/main" id="{C25B5954-5FAF-95B5-51CA-45D903A74384}"/>
              </a:ext>
            </a:extLst>
          </p:cNvPr>
          <p:cNvPicPr>
            <a:picLocks noChangeAspect="1"/>
          </p:cNvPicPr>
          <p:nvPr/>
        </p:nvPicPr>
        <p:blipFill>
          <a:blip r:embed="rId4"/>
          <a:stretch>
            <a:fillRect/>
          </a:stretch>
        </p:blipFill>
        <p:spPr>
          <a:xfrm>
            <a:off x="7404868" y="4365497"/>
            <a:ext cx="3502205" cy="2492503"/>
          </a:xfrm>
          <a:prstGeom prst="rect">
            <a:avLst/>
          </a:prstGeom>
        </p:spPr>
      </p:pic>
      <p:sp>
        <p:nvSpPr>
          <p:cNvPr id="17" name="テキスト ボックス 16">
            <a:extLst>
              <a:ext uri="{FF2B5EF4-FFF2-40B4-BE49-F238E27FC236}">
                <a16:creationId xmlns:a16="http://schemas.microsoft.com/office/drawing/2014/main" id="{579EE734-D2D8-99D8-42B1-81E7A05CD36E}"/>
              </a:ext>
            </a:extLst>
          </p:cNvPr>
          <p:cNvSpPr txBox="1"/>
          <p:nvPr/>
        </p:nvSpPr>
        <p:spPr>
          <a:xfrm>
            <a:off x="959126" y="2171700"/>
            <a:ext cx="402674" cy="369332"/>
          </a:xfrm>
          <a:prstGeom prst="rect">
            <a:avLst/>
          </a:prstGeom>
          <a:noFill/>
        </p:spPr>
        <p:txBody>
          <a:bodyPr wrap="none" rtlCol="0">
            <a:spAutoFit/>
          </a:bodyPr>
          <a:lstStyle/>
          <a:p>
            <a:r>
              <a:rPr kumimoji="1" lang="en-US" altLang="ja-JP" dirty="0"/>
              <a:t>1)</a:t>
            </a:r>
            <a:endParaRPr kumimoji="1" lang="ja-JP" altLang="en-US" dirty="0"/>
          </a:p>
        </p:txBody>
      </p:sp>
      <p:sp>
        <p:nvSpPr>
          <p:cNvPr id="18" name="テキスト ボックス 17">
            <a:extLst>
              <a:ext uri="{FF2B5EF4-FFF2-40B4-BE49-F238E27FC236}">
                <a16:creationId xmlns:a16="http://schemas.microsoft.com/office/drawing/2014/main" id="{973E901A-EF3D-6273-C202-48BCAFF6DF82}"/>
              </a:ext>
            </a:extLst>
          </p:cNvPr>
          <p:cNvSpPr txBox="1"/>
          <p:nvPr/>
        </p:nvSpPr>
        <p:spPr>
          <a:xfrm>
            <a:off x="969204" y="4585253"/>
            <a:ext cx="402674" cy="369332"/>
          </a:xfrm>
          <a:prstGeom prst="rect">
            <a:avLst/>
          </a:prstGeom>
          <a:noFill/>
        </p:spPr>
        <p:txBody>
          <a:bodyPr wrap="none" rtlCol="0">
            <a:spAutoFit/>
          </a:bodyPr>
          <a:lstStyle/>
          <a:p>
            <a:r>
              <a:rPr kumimoji="1" lang="en-US" altLang="ja-JP" dirty="0"/>
              <a:t>3)</a:t>
            </a:r>
            <a:endParaRPr kumimoji="1" lang="ja-JP" altLang="en-US" dirty="0"/>
          </a:p>
        </p:txBody>
      </p:sp>
      <p:sp>
        <p:nvSpPr>
          <p:cNvPr id="20" name="テキスト ボックス 19">
            <a:extLst>
              <a:ext uri="{FF2B5EF4-FFF2-40B4-BE49-F238E27FC236}">
                <a16:creationId xmlns:a16="http://schemas.microsoft.com/office/drawing/2014/main" id="{25B23AAA-0102-58D8-0F65-7FD812342964}"/>
              </a:ext>
            </a:extLst>
          </p:cNvPr>
          <p:cNvSpPr txBox="1"/>
          <p:nvPr/>
        </p:nvSpPr>
        <p:spPr>
          <a:xfrm>
            <a:off x="6264965" y="2045804"/>
            <a:ext cx="402674" cy="369332"/>
          </a:xfrm>
          <a:prstGeom prst="rect">
            <a:avLst/>
          </a:prstGeom>
          <a:noFill/>
        </p:spPr>
        <p:txBody>
          <a:bodyPr wrap="none" rtlCol="0">
            <a:spAutoFit/>
          </a:bodyPr>
          <a:lstStyle/>
          <a:p>
            <a:r>
              <a:rPr lang="en-US" altLang="ja-JP" dirty="0"/>
              <a:t>2</a:t>
            </a:r>
            <a:r>
              <a:rPr kumimoji="1" lang="en-US" altLang="ja-JP" dirty="0"/>
              <a:t>)</a:t>
            </a:r>
            <a:endParaRPr kumimoji="1" lang="ja-JP" altLang="en-US" dirty="0"/>
          </a:p>
        </p:txBody>
      </p:sp>
      <p:sp>
        <p:nvSpPr>
          <p:cNvPr id="21" name="テキスト ボックス 20">
            <a:extLst>
              <a:ext uri="{FF2B5EF4-FFF2-40B4-BE49-F238E27FC236}">
                <a16:creationId xmlns:a16="http://schemas.microsoft.com/office/drawing/2014/main" id="{6A033555-233E-FD80-4DD9-D71324EEAB3D}"/>
              </a:ext>
            </a:extLst>
          </p:cNvPr>
          <p:cNvSpPr txBox="1"/>
          <p:nvPr/>
        </p:nvSpPr>
        <p:spPr>
          <a:xfrm>
            <a:off x="6270074" y="4514023"/>
            <a:ext cx="402674" cy="369332"/>
          </a:xfrm>
          <a:prstGeom prst="rect">
            <a:avLst/>
          </a:prstGeom>
          <a:noFill/>
        </p:spPr>
        <p:txBody>
          <a:bodyPr wrap="none" rtlCol="0">
            <a:spAutoFit/>
          </a:bodyPr>
          <a:lstStyle/>
          <a:p>
            <a:r>
              <a:rPr lang="en-US" altLang="ja-JP" dirty="0"/>
              <a:t>4</a:t>
            </a:r>
            <a:r>
              <a:rPr kumimoji="1" lang="en-US" altLang="ja-JP" dirty="0"/>
              <a:t>)</a:t>
            </a:r>
            <a:endParaRPr kumimoji="1" lang="ja-JP" altLang="en-US" dirty="0"/>
          </a:p>
        </p:txBody>
      </p:sp>
      <p:pic>
        <p:nvPicPr>
          <p:cNvPr id="23" name="図 22">
            <a:extLst>
              <a:ext uri="{FF2B5EF4-FFF2-40B4-BE49-F238E27FC236}">
                <a16:creationId xmlns:a16="http://schemas.microsoft.com/office/drawing/2014/main" id="{879CFB7C-BA8A-07E8-384F-1798ED5681C8}"/>
              </a:ext>
            </a:extLst>
          </p:cNvPr>
          <p:cNvPicPr>
            <a:picLocks noChangeAspect="1"/>
          </p:cNvPicPr>
          <p:nvPr/>
        </p:nvPicPr>
        <p:blipFill>
          <a:blip r:embed="rId5"/>
          <a:stretch>
            <a:fillRect/>
          </a:stretch>
        </p:blipFill>
        <p:spPr>
          <a:xfrm>
            <a:off x="7764698" y="1621617"/>
            <a:ext cx="2410266" cy="2599763"/>
          </a:xfrm>
          <a:prstGeom prst="rect">
            <a:avLst/>
          </a:prstGeom>
        </p:spPr>
      </p:pic>
    </p:spTree>
    <p:extLst>
      <p:ext uri="{BB962C8B-B14F-4D97-AF65-F5344CB8AC3E}">
        <p14:creationId xmlns:p14="http://schemas.microsoft.com/office/powerpoint/2010/main" val="14558533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1FFB053D-37E6-B0DB-9C3D-85094F5C2C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800" y="1646531"/>
            <a:ext cx="4859710" cy="3564938"/>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2A826D34-A8D9-8A2B-CD85-92E8B8E44E66}"/>
              </a:ext>
            </a:extLst>
          </p:cNvPr>
          <p:cNvSpPr txBox="1"/>
          <p:nvPr/>
        </p:nvSpPr>
        <p:spPr>
          <a:xfrm>
            <a:off x="3138114" y="5295852"/>
            <a:ext cx="905435" cy="369332"/>
          </a:xfrm>
          <a:prstGeom prst="rect">
            <a:avLst/>
          </a:prstGeom>
          <a:noFill/>
        </p:spPr>
        <p:txBody>
          <a:bodyPr wrap="square" rtlCol="0">
            <a:spAutoFit/>
          </a:bodyPr>
          <a:lstStyle/>
          <a:p>
            <a:r>
              <a:rPr kumimoji="1" lang="en-US" altLang="ja-JP" dirty="0"/>
              <a:t>BMI</a:t>
            </a:r>
            <a:endParaRPr kumimoji="1" lang="ja-JP" altLang="en-US" dirty="0"/>
          </a:p>
        </p:txBody>
      </p:sp>
      <p:sp>
        <p:nvSpPr>
          <p:cNvPr id="7" name="テキスト ボックス 6">
            <a:extLst>
              <a:ext uri="{FF2B5EF4-FFF2-40B4-BE49-F238E27FC236}">
                <a16:creationId xmlns:a16="http://schemas.microsoft.com/office/drawing/2014/main" id="{3D7453D6-A265-8E41-17DD-82902751BFA4}"/>
              </a:ext>
            </a:extLst>
          </p:cNvPr>
          <p:cNvSpPr txBox="1"/>
          <p:nvPr/>
        </p:nvSpPr>
        <p:spPr>
          <a:xfrm>
            <a:off x="-70275" y="3062011"/>
            <a:ext cx="2073384" cy="646331"/>
          </a:xfrm>
          <a:prstGeom prst="rect">
            <a:avLst/>
          </a:prstGeom>
          <a:noFill/>
        </p:spPr>
        <p:txBody>
          <a:bodyPr wrap="square" rtlCol="0">
            <a:spAutoFit/>
          </a:bodyPr>
          <a:lstStyle/>
          <a:p>
            <a:r>
              <a:rPr lang="en-US" altLang="ja-JP" dirty="0"/>
              <a:t>Diabetes Progression</a:t>
            </a:r>
            <a:endParaRPr kumimoji="1" lang="ja-JP" altLang="en-US" dirty="0"/>
          </a:p>
        </p:txBody>
      </p:sp>
      <p:cxnSp>
        <p:nvCxnSpPr>
          <p:cNvPr id="8" name="直線コネクタ 7">
            <a:extLst>
              <a:ext uri="{FF2B5EF4-FFF2-40B4-BE49-F238E27FC236}">
                <a16:creationId xmlns:a16="http://schemas.microsoft.com/office/drawing/2014/main" id="{F1651BEE-23BF-8C2F-C027-613C9E4A082D}"/>
              </a:ext>
            </a:extLst>
          </p:cNvPr>
          <p:cNvCxnSpPr>
            <a:cxnSpLocks/>
          </p:cNvCxnSpPr>
          <p:nvPr/>
        </p:nvCxnSpPr>
        <p:spPr>
          <a:xfrm flipV="1">
            <a:off x="2161545" y="1778382"/>
            <a:ext cx="611257" cy="3181244"/>
          </a:xfrm>
          <a:prstGeom prst="line">
            <a:avLst/>
          </a:prstGeom>
          <a:ln w="76200">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9" name="直線コネクタ 8">
            <a:extLst>
              <a:ext uri="{FF2B5EF4-FFF2-40B4-BE49-F238E27FC236}">
                <a16:creationId xmlns:a16="http://schemas.microsoft.com/office/drawing/2014/main" id="{3F2FC25D-2C17-7516-E5BB-A076A0E70A27}"/>
              </a:ext>
            </a:extLst>
          </p:cNvPr>
          <p:cNvCxnSpPr>
            <a:cxnSpLocks/>
          </p:cNvCxnSpPr>
          <p:nvPr/>
        </p:nvCxnSpPr>
        <p:spPr>
          <a:xfrm>
            <a:off x="1212358" y="3974259"/>
            <a:ext cx="4452731" cy="921945"/>
          </a:xfrm>
          <a:prstGeom prst="line">
            <a:avLst/>
          </a:prstGeom>
          <a:ln w="76200">
            <a:solidFill>
              <a:schemeClr val="accent6"/>
            </a:solidFill>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10" name="直線コネクタ 9">
            <a:extLst>
              <a:ext uri="{FF2B5EF4-FFF2-40B4-BE49-F238E27FC236}">
                <a16:creationId xmlns:a16="http://schemas.microsoft.com/office/drawing/2014/main" id="{514C8406-A4EE-C8A3-0E07-CA15F642250D}"/>
              </a:ext>
            </a:extLst>
          </p:cNvPr>
          <p:cNvCxnSpPr>
            <a:cxnSpLocks/>
          </p:cNvCxnSpPr>
          <p:nvPr/>
        </p:nvCxnSpPr>
        <p:spPr>
          <a:xfrm flipV="1">
            <a:off x="1313112" y="1778382"/>
            <a:ext cx="4188761" cy="3041253"/>
          </a:xfrm>
          <a:prstGeom prst="line">
            <a:avLst/>
          </a:prstGeom>
          <a:ln w="76200">
            <a:solidFill>
              <a:schemeClr val="accent4"/>
            </a:solidFill>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sp>
        <p:nvSpPr>
          <p:cNvPr id="21" name="テキスト ボックス 20">
            <a:extLst>
              <a:ext uri="{FF2B5EF4-FFF2-40B4-BE49-F238E27FC236}">
                <a16:creationId xmlns:a16="http://schemas.microsoft.com/office/drawing/2014/main" id="{ABB03DFC-2CED-3B75-8236-10F3EB6ECFDC}"/>
              </a:ext>
            </a:extLst>
          </p:cNvPr>
          <p:cNvSpPr txBox="1"/>
          <p:nvPr/>
        </p:nvSpPr>
        <p:spPr>
          <a:xfrm>
            <a:off x="1212358" y="869377"/>
            <a:ext cx="2032552" cy="1200329"/>
          </a:xfrm>
          <a:prstGeom prst="rect">
            <a:avLst/>
          </a:prstGeom>
          <a:noFill/>
        </p:spPr>
        <p:txBody>
          <a:bodyPr wrap="square" rtlCol="0">
            <a:spAutoFit/>
          </a:bodyPr>
          <a:lstStyle/>
          <a:p>
            <a:r>
              <a:rPr kumimoji="1" lang="en-US" altLang="ja-JP" dirty="0"/>
              <a:t>1)This line leads to a big loss because weight is too big</a:t>
            </a:r>
            <a:endParaRPr kumimoji="1" lang="ja-JP" altLang="en-US" dirty="0"/>
          </a:p>
        </p:txBody>
      </p:sp>
      <p:sp>
        <p:nvSpPr>
          <p:cNvPr id="22" name="テキスト ボックス 21">
            <a:extLst>
              <a:ext uri="{FF2B5EF4-FFF2-40B4-BE49-F238E27FC236}">
                <a16:creationId xmlns:a16="http://schemas.microsoft.com/office/drawing/2014/main" id="{9F881C62-AAC7-C083-277F-25A5881ACB03}"/>
              </a:ext>
            </a:extLst>
          </p:cNvPr>
          <p:cNvSpPr txBox="1"/>
          <p:nvPr/>
        </p:nvSpPr>
        <p:spPr>
          <a:xfrm>
            <a:off x="4043549" y="3299008"/>
            <a:ext cx="2032552" cy="1200329"/>
          </a:xfrm>
          <a:prstGeom prst="rect">
            <a:avLst/>
          </a:prstGeom>
          <a:noFill/>
        </p:spPr>
        <p:txBody>
          <a:bodyPr wrap="square" rtlCol="0">
            <a:spAutoFit/>
          </a:bodyPr>
          <a:lstStyle/>
          <a:p>
            <a:r>
              <a:rPr kumimoji="1" lang="en-US" altLang="ja-JP" dirty="0"/>
              <a:t>2)This line leads to a big loss because weight is too small</a:t>
            </a:r>
            <a:endParaRPr kumimoji="1" lang="ja-JP" altLang="en-US" dirty="0"/>
          </a:p>
        </p:txBody>
      </p:sp>
      <p:sp>
        <p:nvSpPr>
          <p:cNvPr id="23" name="テキスト ボックス 22">
            <a:extLst>
              <a:ext uri="{FF2B5EF4-FFF2-40B4-BE49-F238E27FC236}">
                <a16:creationId xmlns:a16="http://schemas.microsoft.com/office/drawing/2014/main" id="{ADE07A1C-3D9D-1315-06BF-E938F0040B2E}"/>
              </a:ext>
            </a:extLst>
          </p:cNvPr>
          <p:cNvSpPr txBox="1"/>
          <p:nvPr/>
        </p:nvSpPr>
        <p:spPr>
          <a:xfrm>
            <a:off x="4118825" y="1149026"/>
            <a:ext cx="2032552" cy="1200329"/>
          </a:xfrm>
          <a:prstGeom prst="rect">
            <a:avLst/>
          </a:prstGeom>
          <a:noFill/>
        </p:spPr>
        <p:txBody>
          <a:bodyPr wrap="square" rtlCol="0">
            <a:spAutoFit/>
          </a:bodyPr>
          <a:lstStyle/>
          <a:p>
            <a:r>
              <a:rPr lang="en-US" altLang="ja-JP" dirty="0"/>
              <a:t>3</a:t>
            </a:r>
            <a:r>
              <a:rPr kumimoji="1" lang="en-US" altLang="ja-JP" dirty="0"/>
              <a:t>)This line represents the relationship the best</a:t>
            </a:r>
            <a:endParaRPr kumimoji="1" lang="ja-JP" altLang="en-US" dirty="0"/>
          </a:p>
        </p:txBody>
      </p:sp>
      <p:pic>
        <p:nvPicPr>
          <p:cNvPr id="30" name="図 29">
            <a:extLst>
              <a:ext uri="{FF2B5EF4-FFF2-40B4-BE49-F238E27FC236}">
                <a16:creationId xmlns:a16="http://schemas.microsoft.com/office/drawing/2014/main" id="{1598B2C2-0DB0-CBF1-F500-69F136435687}"/>
              </a:ext>
            </a:extLst>
          </p:cNvPr>
          <p:cNvPicPr>
            <a:picLocks noChangeAspect="1"/>
          </p:cNvPicPr>
          <p:nvPr/>
        </p:nvPicPr>
        <p:blipFill>
          <a:blip r:embed="rId4"/>
          <a:stretch>
            <a:fillRect/>
          </a:stretch>
        </p:blipFill>
        <p:spPr>
          <a:xfrm>
            <a:off x="6555249" y="1099432"/>
            <a:ext cx="5128635" cy="4463364"/>
          </a:xfrm>
          <a:prstGeom prst="rect">
            <a:avLst/>
          </a:prstGeom>
        </p:spPr>
      </p:pic>
      <p:cxnSp>
        <p:nvCxnSpPr>
          <p:cNvPr id="32" name="直線矢印コネクタ 31">
            <a:extLst>
              <a:ext uri="{FF2B5EF4-FFF2-40B4-BE49-F238E27FC236}">
                <a16:creationId xmlns:a16="http://schemas.microsoft.com/office/drawing/2014/main" id="{B2D64339-204A-0B48-9698-16BE166756D5}"/>
              </a:ext>
            </a:extLst>
          </p:cNvPr>
          <p:cNvCxnSpPr/>
          <p:nvPr/>
        </p:nvCxnSpPr>
        <p:spPr>
          <a:xfrm>
            <a:off x="6436366" y="5263949"/>
            <a:ext cx="5321625" cy="0"/>
          </a:xfrm>
          <a:prstGeom prst="straightConnector1">
            <a:avLst/>
          </a:prstGeom>
          <a:ln w="57150">
            <a:headEnd type="triangle"/>
            <a:tailEnd type="triangle"/>
          </a:ln>
        </p:spPr>
        <p:style>
          <a:lnRef idx="1">
            <a:schemeClr val="dk1"/>
          </a:lnRef>
          <a:fillRef idx="0">
            <a:schemeClr val="dk1"/>
          </a:fillRef>
          <a:effectRef idx="0">
            <a:schemeClr val="dk1"/>
          </a:effectRef>
          <a:fontRef idx="minor">
            <a:schemeClr val="tx1"/>
          </a:fontRef>
        </p:style>
      </p:cxnSp>
      <p:cxnSp>
        <p:nvCxnSpPr>
          <p:cNvPr id="33" name="直線矢印コネクタ 32">
            <a:extLst>
              <a:ext uri="{FF2B5EF4-FFF2-40B4-BE49-F238E27FC236}">
                <a16:creationId xmlns:a16="http://schemas.microsoft.com/office/drawing/2014/main" id="{A7337953-A444-6D2C-0555-B5941E77ECC6}"/>
              </a:ext>
            </a:extLst>
          </p:cNvPr>
          <p:cNvCxnSpPr>
            <a:cxnSpLocks/>
          </p:cNvCxnSpPr>
          <p:nvPr/>
        </p:nvCxnSpPr>
        <p:spPr>
          <a:xfrm flipH="1">
            <a:off x="8907420" y="1099432"/>
            <a:ext cx="7980" cy="4550961"/>
          </a:xfrm>
          <a:prstGeom prst="straightConnector1">
            <a:avLst/>
          </a:prstGeom>
          <a:ln w="57150">
            <a:headEnd type="triangle"/>
            <a:tailEnd type="triangle"/>
          </a:ln>
        </p:spPr>
        <p:style>
          <a:lnRef idx="1">
            <a:schemeClr val="dk1"/>
          </a:lnRef>
          <a:fillRef idx="0">
            <a:schemeClr val="dk1"/>
          </a:fillRef>
          <a:effectRef idx="0">
            <a:schemeClr val="dk1"/>
          </a:effectRef>
          <a:fontRef idx="minor">
            <a:schemeClr val="tx1"/>
          </a:fontRef>
        </p:style>
      </p:cxnSp>
      <p:sp>
        <p:nvSpPr>
          <p:cNvPr id="36" name="テキスト ボックス 35">
            <a:extLst>
              <a:ext uri="{FF2B5EF4-FFF2-40B4-BE49-F238E27FC236}">
                <a16:creationId xmlns:a16="http://schemas.microsoft.com/office/drawing/2014/main" id="{CBD19121-AEE7-9180-CD61-76375DF2AA29}"/>
              </a:ext>
            </a:extLst>
          </p:cNvPr>
          <p:cNvSpPr txBox="1"/>
          <p:nvPr/>
        </p:nvSpPr>
        <p:spPr>
          <a:xfrm>
            <a:off x="8262882" y="1055777"/>
            <a:ext cx="710648" cy="369332"/>
          </a:xfrm>
          <a:prstGeom prst="rect">
            <a:avLst/>
          </a:prstGeom>
          <a:noFill/>
        </p:spPr>
        <p:txBody>
          <a:bodyPr wrap="square" rtlCol="0">
            <a:spAutoFit/>
          </a:bodyPr>
          <a:lstStyle/>
          <a:p>
            <a:r>
              <a:rPr kumimoji="1" lang="en-US" altLang="ja-JP" dirty="0"/>
              <a:t>loss</a:t>
            </a:r>
            <a:endParaRPr kumimoji="1" lang="ja-JP" altLang="en-US" dirty="0"/>
          </a:p>
        </p:txBody>
      </p:sp>
      <p:sp>
        <p:nvSpPr>
          <p:cNvPr id="37" name="テキスト ボックス 36">
            <a:extLst>
              <a:ext uri="{FF2B5EF4-FFF2-40B4-BE49-F238E27FC236}">
                <a16:creationId xmlns:a16="http://schemas.microsoft.com/office/drawing/2014/main" id="{6E9B56A3-60EA-593E-2BAE-892FEAF30FB1}"/>
              </a:ext>
            </a:extLst>
          </p:cNvPr>
          <p:cNvSpPr txBox="1"/>
          <p:nvPr/>
        </p:nvSpPr>
        <p:spPr>
          <a:xfrm>
            <a:off x="10161476" y="4171841"/>
            <a:ext cx="2366835" cy="923330"/>
          </a:xfrm>
          <a:prstGeom prst="rect">
            <a:avLst/>
          </a:prstGeom>
          <a:noFill/>
        </p:spPr>
        <p:txBody>
          <a:bodyPr wrap="square" rtlCol="0">
            <a:spAutoFit/>
          </a:bodyPr>
          <a:lstStyle/>
          <a:p>
            <a:r>
              <a:rPr kumimoji="1" lang="en-US" altLang="ja-JP" dirty="0"/>
              <a:t>Value of a parameter (e.g. weight)</a:t>
            </a:r>
            <a:endParaRPr kumimoji="1" lang="ja-JP" altLang="en-US" dirty="0"/>
          </a:p>
        </p:txBody>
      </p:sp>
      <p:sp>
        <p:nvSpPr>
          <p:cNvPr id="38" name="テキスト ボックス 37">
            <a:extLst>
              <a:ext uri="{FF2B5EF4-FFF2-40B4-BE49-F238E27FC236}">
                <a16:creationId xmlns:a16="http://schemas.microsoft.com/office/drawing/2014/main" id="{1FD42D78-317B-66E1-548B-90BD35C73BE8}"/>
              </a:ext>
            </a:extLst>
          </p:cNvPr>
          <p:cNvSpPr txBox="1"/>
          <p:nvPr/>
        </p:nvSpPr>
        <p:spPr>
          <a:xfrm>
            <a:off x="9688386" y="1060299"/>
            <a:ext cx="2503614" cy="646331"/>
          </a:xfrm>
          <a:prstGeom prst="rect">
            <a:avLst/>
          </a:prstGeom>
          <a:noFill/>
        </p:spPr>
        <p:txBody>
          <a:bodyPr wrap="square" rtlCol="0">
            <a:spAutoFit/>
          </a:bodyPr>
          <a:lstStyle/>
          <a:p>
            <a:r>
              <a:rPr kumimoji="1" lang="en-US" altLang="ja-JP" dirty="0"/>
              <a:t>2)Bigger loss due to too big weight</a:t>
            </a:r>
            <a:endParaRPr kumimoji="1" lang="ja-JP" altLang="en-US" dirty="0"/>
          </a:p>
        </p:txBody>
      </p:sp>
      <p:sp>
        <p:nvSpPr>
          <p:cNvPr id="39" name="テキスト ボックス 38">
            <a:extLst>
              <a:ext uri="{FF2B5EF4-FFF2-40B4-BE49-F238E27FC236}">
                <a16:creationId xmlns:a16="http://schemas.microsoft.com/office/drawing/2014/main" id="{7FE0803E-A26E-3BA3-FAAE-576FEF14FC88}"/>
              </a:ext>
            </a:extLst>
          </p:cNvPr>
          <p:cNvSpPr txBox="1"/>
          <p:nvPr/>
        </p:nvSpPr>
        <p:spPr>
          <a:xfrm>
            <a:off x="6377518" y="1316314"/>
            <a:ext cx="2503614" cy="923330"/>
          </a:xfrm>
          <a:prstGeom prst="rect">
            <a:avLst/>
          </a:prstGeom>
          <a:noFill/>
        </p:spPr>
        <p:txBody>
          <a:bodyPr wrap="square" rtlCol="0">
            <a:spAutoFit/>
          </a:bodyPr>
          <a:lstStyle/>
          <a:p>
            <a:r>
              <a:rPr lang="en-US" altLang="ja-JP" dirty="0"/>
              <a:t>1</a:t>
            </a:r>
            <a:r>
              <a:rPr kumimoji="1" lang="en-US" altLang="ja-JP" dirty="0"/>
              <a:t>)Bigger loss due to too small weight (from optimum one)</a:t>
            </a:r>
            <a:endParaRPr kumimoji="1" lang="ja-JP" altLang="en-US" dirty="0"/>
          </a:p>
        </p:txBody>
      </p:sp>
      <p:sp>
        <p:nvSpPr>
          <p:cNvPr id="40" name="テキスト ボックス 39">
            <a:extLst>
              <a:ext uri="{FF2B5EF4-FFF2-40B4-BE49-F238E27FC236}">
                <a16:creationId xmlns:a16="http://schemas.microsoft.com/office/drawing/2014/main" id="{2FB47920-17CE-2A5B-7FFF-51B61B73BDD8}"/>
              </a:ext>
            </a:extLst>
          </p:cNvPr>
          <p:cNvSpPr txBox="1"/>
          <p:nvPr/>
        </p:nvSpPr>
        <p:spPr>
          <a:xfrm>
            <a:off x="7663593" y="4315687"/>
            <a:ext cx="2503614" cy="1200329"/>
          </a:xfrm>
          <a:prstGeom prst="rect">
            <a:avLst/>
          </a:prstGeom>
          <a:noFill/>
        </p:spPr>
        <p:txBody>
          <a:bodyPr wrap="square" rtlCol="0">
            <a:spAutoFit/>
          </a:bodyPr>
          <a:lstStyle/>
          <a:p>
            <a:r>
              <a:rPr lang="en-US" altLang="ja-JP" dirty="0"/>
              <a:t>3</a:t>
            </a:r>
            <a:r>
              <a:rPr kumimoji="1" lang="en-US" altLang="ja-JP" dirty="0"/>
              <a:t>)The smallest loss when a line represents the true data the best</a:t>
            </a:r>
            <a:endParaRPr kumimoji="1" lang="ja-JP" altLang="en-US" dirty="0"/>
          </a:p>
        </p:txBody>
      </p:sp>
      <p:sp>
        <p:nvSpPr>
          <p:cNvPr id="41" name="テキスト ボックス 40">
            <a:extLst>
              <a:ext uri="{FF2B5EF4-FFF2-40B4-BE49-F238E27FC236}">
                <a16:creationId xmlns:a16="http://schemas.microsoft.com/office/drawing/2014/main" id="{F9C39CF6-7303-16DF-CFF0-DAD586912F66}"/>
              </a:ext>
            </a:extLst>
          </p:cNvPr>
          <p:cNvSpPr txBox="1"/>
          <p:nvPr/>
        </p:nvSpPr>
        <p:spPr>
          <a:xfrm>
            <a:off x="3392798" y="5397"/>
            <a:ext cx="7189599" cy="523220"/>
          </a:xfrm>
          <a:prstGeom prst="rect">
            <a:avLst/>
          </a:prstGeom>
          <a:noFill/>
        </p:spPr>
        <p:txBody>
          <a:bodyPr wrap="square" rtlCol="0">
            <a:spAutoFit/>
          </a:bodyPr>
          <a:lstStyle/>
          <a:p>
            <a:r>
              <a:rPr kumimoji="1" lang="en-US" altLang="ja-JP" sz="2800" dirty="0"/>
              <a:t>The answer is 1 or 4 because…</a:t>
            </a:r>
            <a:endParaRPr kumimoji="1" lang="ja-JP" altLang="en-US" sz="2800" dirty="0"/>
          </a:p>
        </p:txBody>
      </p:sp>
      <p:sp>
        <p:nvSpPr>
          <p:cNvPr id="42" name="テキスト ボックス 41">
            <a:extLst>
              <a:ext uri="{FF2B5EF4-FFF2-40B4-BE49-F238E27FC236}">
                <a16:creationId xmlns:a16="http://schemas.microsoft.com/office/drawing/2014/main" id="{876A72B4-8ED3-9F53-0691-5B04024A60BE}"/>
              </a:ext>
            </a:extLst>
          </p:cNvPr>
          <p:cNvSpPr txBox="1"/>
          <p:nvPr/>
        </p:nvSpPr>
        <p:spPr>
          <a:xfrm>
            <a:off x="1436922" y="5795783"/>
            <a:ext cx="9503271" cy="1077218"/>
          </a:xfrm>
          <a:prstGeom prst="rect">
            <a:avLst/>
          </a:prstGeom>
          <a:noFill/>
        </p:spPr>
        <p:txBody>
          <a:bodyPr wrap="square" rtlCol="0">
            <a:spAutoFit/>
          </a:bodyPr>
          <a:lstStyle/>
          <a:p>
            <a:pPr algn="ctr"/>
            <a:r>
              <a:rPr kumimoji="1" lang="en-US" altLang="ja-JP" sz="3200" dirty="0"/>
              <a:t>Appropriately designed loss function should be a convex (concave up) function. </a:t>
            </a:r>
            <a:endParaRPr kumimoji="1" lang="ja-JP" altLang="en-US" sz="3200" dirty="0"/>
          </a:p>
        </p:txBody>
      </p:sp>
    </p:spTree>
    <p:extLst>
      <p:ext uri="{BB962C8B-B14F-4D97-AF65-F5344CB8AC3E}">
        <p14:creationId xmlns:p14="http://schemas.microsoft.com/office/powerpoint/2010/main" val="42282606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AF9ACF-7E13-FDAA-F52C-5E8B2CF29943}"/>
              </a:ext>
            </a:extLst>
          </p:cNvPr>
          <p:cNvSpPr>
            <a:spLocks noGrp="1"/>
          </p:cNvSpPr>
          <p:nvPr>
            <p:ph type="title"/>
          </p:nvPr>
        </p:nvSpPr>
        <p:spPr/>
        <p:txBody>
          <a:bodyPr/>
          <a:lstStyle/>
          <a:p>
            <a:r>
              <a:rPr kumimoji="1" lang="en-US" altLang="ja-JP" dirty="0"/>
              <a:t>Different Optimization Types/Techniques</a:t>
            </a:r>
            <a:endParaRPr kumimoji="1" lang="ja-JP" altLang="en-US" dirty="0"/>
          </a:p>
        </p:txBody>
      </p:sp>
      <p:graphicFrame>
        <p:nvGraphicFramePr>
          <p:cNvPr id="5" name="図表 4">
            <a:extLst>
              <a:ext uri="{FF2B5EF4-FFF2-40B4-BE49-F238E27FC236}">
                <a16:creationId xmlns:a16="http://schemas.microsoft.com/office/drawing/2014/main" id="{1D290D75-98F3-1502-13C2-908B7825E4A0}"/>
              </a:ext>
            </a:extLst>
          </p:cNvPr>
          <p:cNvGraphicFramePr/>
          <p:nvPr>
            <p:extLst>
              <p:ext uri="{D42A27DB-BD31-4B8C-83A1-F6EECF244321}">
                <p14:modId xmlns:p14="http://schemas.microsoft.com/office/powerpoint/2010/main" val="739052214"/>
              </p:ext>
            </p:extLst>
          </p:nvPr>
        </p:nvGraphicFramePr>
        <p:xfrm>
          <a:off x="2032000" y="1141699"/>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テキスト ボックス 5">
            <a:extLst>
              <a:ext uri="{FF2B5EF4-FFF2-40B4-BE49-F238E27FC236}">
                <a16:creationId xmlns:a16="http://schemas.microsoft.com/office/drawing/2014/main" id="{87738B8C-BFDD-6FEE-E77B-EBE4F4AC2218}"/>
              </a:ext>
            </a:extLst>
          </p:cNvPr>
          <p:cNvSpPr txBox="1"/>
          <p:nvPr/>
        </p:nvSpPr>
        <p:spPr>
          <a:xfrm>
            <a:off x="714187" y="3308575"/>
            <a:ext cx="1659161" cy="646331"/>
          </a:xfrm>
          <a:prstGeom prst="rect">
            <a:avLst/>
          </a:prstGeom>
          <a:noFill/>
        </p:spPr>
        <p:txBody>
          <a:bodyPr wrap="square" rtlCol="0">
            <a:spAutoFit/>
          </a:bodyPr>
          <a:lstStyle/>
          <a:p>
            <a:r>
              <a:rPr kumimoji="1" lang="en-US" altLang="ja-JP" dirty="0"/>
              <a:t>A branch in mathematics</a:t>
            </a:r>
            <a:endParaRPr kumimoji="1" lang="ja-JP" altLang="en-US" dirty="0"/>
          </a:p>
        </p:txBody>
      </p:sp>
      <p:sp>
        <p:nvSpPr>
          <p:cNvPr id="7" name="楕円 6">
            <a:extLst>
              <a:ext uri="{FF2B5EF4-FFF2-40B4-BE49-F238E27FC236}">
                <a16:creationId xmlns:a16="http://schemas.microsoft.com/office/drawing/2014/main" id="{C75F3030-0267-0C10-29B7-E30D50849392}"/>
              </a:ext>
            </a:extLst>
          </p:cNvPr>
          <p:cNvSpPr/>
          <p:nvPr/>
        </p:nvSpPr>
        <p:spPr>
          <a:xfrm>
            <a:off x="5218838" y="2851810"/>
            <a:ext cx="1754324" cy="1154379"/>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7DDB732D-23DB-6A39-C0DA-6390FA239A6C}"/>
              </a:ext>
            </a:extLst>
          </p:cNvPr>
          <p:cNvSpPr txBox="1"/>
          <p:nvPr/>
        </p:nvSpPr>
        <p:spPr>
          <a:xfrm>
            <a:off x="5297452" y="2851810"/>
            <a:ext cx="1843971" cy="261610"/>
          </a:xfrm>
          <a:prstGeom prst="rect">
            <a:avLst/>
          </a:prstGeom>
          <a:noFill/>
        </p:spPr>
        <p:txBody>
          <a:bodyPr wrap="square" rtlCol="0">
            <a:spAutoFit/>
          </a:bodyPr>
          <a:lstStyle/>
          <a:p>
            <a:r>
              <a:rPr kumimoji="1" lang="en-US" altLang="ja-JP" sz="1100" dirty="0"/>
              <a:t>Normal differentiation</a:t>
            </a:r>
            <a:endParaRPr kumimoji="1" lang="ja-JP" altLang="en-US" sz="1100" dirty="0"/>
          </a:p>
        </p:txBody>
      </p:sp>
      <p:sp>
        <p:nvSpPr>
          <p:cNvPr id="10" name="楕円 9">
            <a:extLst>
              <a:ext uri="{FF2B5EF4-FFF2-40B4-BE49-F238E27FC236}">
                <a16:creationId xmlns:a16="http://schemas.microsoft.com/office/drawing/2014/main" id="{9BBD5079-685E-505A-54A8-AFF2B6DA84B6}"/>
              </a:ext>
            </a:extLst>
          </p:cNvPr>
          <p:cNvSpPr/>
          <p:nvPr/>
        </p:nvSpPr>
        <p:spPr>
          <a:xfrm>
            <a:off x="6973162" y="2851810"/>
            <a:ext cx="1754324" cy="1154379"/>
          </a:xfrm>
          <a:prstGeom prst="ellipse">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矢印: 右 10">
            <a:extLst>
              <a:ext uri="{FF2B5EF4-FFF2-40B4-BE49-F238E27FC236}">
                <a16:creationId xmlns:a16="http://schemas.microsoft.com/office/drawing/2014/main" id="{CB0341BF-114F-E290-DE1E-36F36B8D4C18}"/>
              </a:ext>
            </a:extLst>
          </p:cNvPr>
          <p:cNvSpPr/>
          <p:nvPr/>
        </p:nvSpPr>
        <p:spPr>
          <a:xfrm rot="14300661">
            <a:off x="8153953" y="4516093"/>
            <a:ext cx="1754324" cy="3434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D0966B70-A80E-C8B6-2DBC-226CB828E21B}"/>
              </a:ext>
            </a:extLst>
          </p:cNvPr>
          <p:cNvSpPr txBox="1"/>
          <p:nvPr/>
        </p:nvSpPr>
        <p:spPr>
          <a:xfrm>
            <a:off x="9031115" y="5442305"/>
            <a:ext cx="2896289" cy="1200329"/>
          </a:xfrm>
          <a:prstGeom prst="rect">
            <a:avLst/>
          </a:prstGeom>
          <a:noFill/>
        </p:spPr>
        <p:txBody>
          <a:bodyPr wrap="square" rtlCol="0">
            <a:spAutoFit/>
          </a:bodyPr>
          <a:lstStyle/>
          <a:p>
            <a:r>
              <a:rPr kumimoji="1" lang="en-US" altLang="ja-JP" dirty="0"/>
              <a:t>We are going to focus on this one today because it’s versatile and used everywhere </a:t>
            </a:r>
            <a:endParaRPr kumimoji="1" lang="ja-JP" altLang="en-US" dirty="0"/>
          </a:p>
        </p:txBody>
      </p:sp>
      <p:sp>
        <p:nvSpPr>
          <p:cNvPr id="3" name="矢印: 右 2">
            <a:extLst>
              <a:ext uri="{FF2B5EF4-FFF2-40B4-BE49-F238E27FC236}">
                <a16:creationId xmlns:a16="http://schemas.microsoft.com/office/drawing/2014/main" id="{EE26D270-BBF7-C1F4-D181-63F84AE1061A}"/>
              </a:ext>
            </a:extLst>
          </p:cNvPr>
          <p:cNvSpPr/>
          <p:nvPr/>
        </p:nvSpPr>
        <p:spPr>
          <a:xfrm rot="9208552">
            <a:off x="6775944" y="2206780"/>
            <a:ext cx="1192604" cy="3525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7EC8A76E-9F9C-0D08-DA07-7C127309D609}"/>
              </a:ext>
            </a:extLst>
          </p:cNvPr>
          <p:cNvSpPr txBox="1"/>
          <p:nvPr/>
        </p:nvSpPr>
        <p:spPr>
          <a:xfrm>
            <a:off x="8147413" y="1543932"/>
            <a:ext cx="2896289" cy="923330"/>
          </a:xfrm>
          <a:prstGeom prst="rect">
            <a:avLst/>
          </a:prstGeom>
          <a:noFill/>
        </p:spPr>
        <p:txBody>
          <a:bodyPr wrap="square" rtlCol="0">
            <a:spAutoFit/>
          </a:bodyPr>
          <a:lstStyle/>
          <a:p>
            <a:r>
              <a:rPr kumimoji="1" lang="en-US" altLang="ja-JP" dirty="0"/>
              <a:t>But since it doesn’t take much time, we will implement this one too</a:t>
            </a:r>
            <a:endParaRPr kumimoji="1" lang="ja-JP" altLang="en-US" dirty="0"/>
          </a:p>
        </p:txBody>
      </p:sp>
    </p:spTree>
    <p:extLst>
      <p:ext uri="{BB962C8B-B14F-4D97-AF65-F5344CB8AC3E}">
        <p14:creationId xmlns:p14="http://schemas.microsoft.com/office/powerpoint/2010/main" val="17344502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F525D9C-921C-D939-1984-0078908DD19D}"/>
              </a:ext>
            </a:extLst>
          </p:cNvPr>
          <p:cNvSpPr>
            <a:spLocks noGrp="1"/>
          </p:cNvSpPr>
          <p:nvPr>
            <p:ph type="title"/>
          </p:nvPr>
        </p:nvSpPr>
        <p:spPr/>
        <p:txBody>
          <a:bodyPr/>
          <a:lstStyle/>
          <a:p>
            <a:r>
              <a:rPr lang="en-US" altLang="ja-JP" dirty="0"/>
              <a:t>Analytical vs. Iterative</a:t>
            </a:r>
            <a:endParaRPr kumimoji="1" lang="ja-JP" altLang="en-US" dirty="0"/>
          </a:p>
        </p:txBody>
      </p:sp>
      <p:pic>
        <p:nvPicPr>
          <p:cNvPr id="12" name="図 11">
            <a:extLst>
              <a:ext uri="{FF2B5EF4-FFF2-40B4-BE49-F238E27FC236}">
                <a16:creationId xmlns:a16="http://schemas.microsoft.com/office/drawing/2014/main" id="{3A4CFDBA-D9A0-A4BA-4007-A5728612226F}"/>
              </a:ext>
            </a:extLst>
          </p:cNvPr>
          <p:cNvPicPr>
            <a:picLocks noChangeAspect="1"/>
          </p:cNvPicPr>
          <p:nvPr/>
        </p:nvPicPr>
        <p:blipFill>
          <a:blip r:embed="rId2"/>
          <a:stretch>
            <a:fillRect/>
          </a:stretch>
        </p:blipFill>
        <p:spPr>
          <a:xfrm>
            <a:off x="6555249" y="1641117"/>
            <a:ext cx="5128635" cy="4463364"/>
          </a:xfrm>
          <a:prstGeom prst="rect">
            <a:avLst/>
          </a:prstGeom>
        </p:spPr>
      </p:pic>
      <p:pic>
        <p:nvPicPr>
          <p:cNvPr id="13" name="図 12">
            <a:extLst>
              <a:ext uri="{FF2B5EF4-FFF2-40B4-BE49-F238E27FC236}">
                <a16:creationId xmlns:a16="http://schemas.microsoft.com/office/drawing/2014/main" id="{86574713-DF09-57CF-A001-9595A02A2223}"/>
              </a:ext>
            </a:extLst>
          </p:cNvPr>
          <p:cNvPicPr>
            <a:picLocks noChangeAspect="1"/>
          </p:cNvPicPr>
          <p:nvPr/>
        </p:nvPicPr>
        <p:blipFill>
          <a:blip r:embed="rId2"/>
          <a:stretch>
            <a:fillRect/>
          </a:stretch>
        </p:blipFill>
        <p:spPr>
          <a:xfrm>
            <a:off x="838200" y="1678063"/>
            <a:ext cx="5128635" cy="4463364"/>
          </a:xfrm>
          <a:prstGeom prst="rect">
            <a:avLst/>
          </a:prstGeom>
        </p:spPr>
      </p:pic>
      <p:sp>
        <p:nvSpPr>
          <p:cNvPr id="14" name="楕円 13">
            <a:extLst>
              <a:ext uri="{FF2B5EF4-FFF2-40B4-BE49-F238E27FC236}">
                <a16:creationId xmlns:a16="http://schemas.microsoft.com/office/drawing/2014/main" id="{91A1A882-14C0-ECA8-4F8E-F214292DF796}"/>
              </a:ext>
            </a:extLst>
          </p:cNvPr>
          <p:cNvSpPr/>
          <p:nvPr/>
        </p:nvSpPr>
        <p:spPr>
          <a:xfrm>
            <a:off x="3159009" y="5143499"/>
            <a:ext cx="243508" cy="2335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15" name="テキスト ボックス 14">
                <a:extLst>
                  <a:ext uri="{FF2B5EF4-FFF2-40B4-BE49-F238E27FC236}">
                    <a16:creationId xmlns:a16="http://schemas.microsoft.com/office/drawing/2014/main" id="{56BDCA4A-EA15-CDDB-CD50-C207C2330893}"/>
                  </a:ext>
                </a:extLst>
              </p:cNvPr>
              <p:cNvSpPr txBox="1"/>
              <p:nvPr/>
            </p:nvSpPr>
            <p:spPr>
              <a:xfrm>
                <a:off x="249786" y="3980622"/>
                <a:ext cx="3353858" cy="1960152"/>
              </a:xfrm>
              <a:prstGeom prst="rect">
                <a:avLst/>
              </a:prstGeom>
              <a:noFill/>
            </p:spPr>
            <p:txBody>
              <a:bodyPr wrap="square" lIns="0" tIns="0" rIns="0" bIns="0" rtlCol="0">
                <a:spAutoFit/>
              </a:bodyPr>
              <a:lstStyle/>
              <a:p>
                <a:r>
                  <a:rPr kumimoji="1" lang="en-US" altLang="ja-JP" b="0" i="0" dirty="0">
                    <a:latin typeface="Cambria Math" panose="02040503050406030204" pitchFamily="18" charset="0"/>
                  </a:rPr>
                  <a:t>Finds the local minimum by simply equating the gradient to 0</a:t>
                </a:r>
              </a:p>
              <a:p>
                <a:pPr/>
                <a14:m>
                  <m:oMathPara xmlns:m="http://schemas.openxmlformats.org/officeDocument/2006/math">
                    <m:oMathParaPr>
                      <m:jc m:val="centerGroup"/>
                    </m:oMathParaPr>
                    <m:oMath xmlns:m="http://schemas.openxmlformats.org/officeDocument/2006/math">
                      <m:r>
                        <m:rPr>
                          <m:sty m:val="p"/>
                        </m:rPr>
                        <a:rPr kumimoji="1" lang="en-US" altLang="ja-JP" b="0" i="0" smtClean="0">
                          <a:latin typeface="Cambria Math" panose="02040503050406030204" pitchFamily="18" charset="0"/>
                        </a:rPr>
                        <m:t>f</m:t>
                      </m:r>
                      <m:d>
                        <m:dPr>
                          <m:ctrlPr>
                            <a:rPr kumimoji="1" lang="en-US" altLang="ja-JP" b="0" i="1" smtClean="0">
                              <a:latin typeface="Cambria Math" panose="02040503050406030204" pitchFamily="18" charset="0"/>
                            </a:rPr>
                          </m:ctrlPr>
                        </m:dPr>
                        <m:e>
                          <m:r>
                            <m:rPr>
                              <m:sty m:val="p"/>
                            </m:rPr>
                            <a:rPr kumimoji="1" lang="en-US" altLang="ja-JP" b="0" i="0" smtClean="0">
                              <a:latin typeface="Cambria Math" panose="02040503050406030204" pitchFamily="18" charset="0"/>
                            </a:rPr>
                            <m:t>x</m:t>
                          </m:r>
                        </m:e>
                      </m:d>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𝑥</m:t>
                          </m:r>
                        </m:e>
                        <m:sup>
                          <m:r>
                            <a:rPr kumimoji="1" lang="en-US" altLang="ja-JP" b="0" i="1" smtClean="0">
                              <a:latin typeface="Cambria Math" panose="02040503050406030204" pitchFamily="18" charset="0"/>
                            </a:rPr>
                            <m:t>2</m:t>
                          </m:r>
                        </m:sup>
                      </m:sSup>
                    </m:oMath>
                  </m:oMathPara>
                </a14:m>
                <a:endParaRPr kumimoji="1" lang="en-US" altLang="ja-JP" b="0" dirty="0"/>
              </a:p>
              <a:p>
                <a:pPr/>
                <a14:m>
                  <m:oMathPara xmlns:m="http://schemas.openxmlformats.org/officeDocument/2006/math">
                    <m:oMathParaPr>
                      <m:jc m:val="centerGroup"/>
                    </m:oMathParaPr>
                    <m:oMath xmlns:m="http://schemas.openxmlformats.org/officeDocument/2006/math">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𝑑𝑓</m:t>
                          </m:r>
                        </m:num>
                        <m:den>
                          <m:r>
                            <a:rPr kumimoji="1" lang="en-US" altLang="ja-JP" b="0" i="1" smtClean="0">
                              <a:latin typeface="Cambria Math" panose="02040503050406030204" pitchFamily="18" charset="0"/>
                            </a:rPr>
                            <m:t>𝑑𝑥</m:t>
                          </m:r>
                        </m:den>
                      </m:f>
                      <m:r>
                        <a:rPr kumimoji="1" lang="en-US" altLang="ja-JP" b="0" i="1" smtClean="0">
                          <a:latin typeface="Cambria Math" panose="02040503050406030204" pitchFamily="18" charset="0"/>
                        </a:rPr>
                        <m:t>=2</m:t>
                      </m:r>
                      <m:r>
                        <a:rPr kumimoji="1" lang="en-US" altLang="ja-JP" b="0" i="1" smtClean="0">
                          <a:latin typeface="Cambria Math" panose="02040503050406030204" pitchFamily="18" charset="0"/>
                        </a:rPr>
                        <m:t>𝑥</m:t>
                      </m:r>
                    </m:oMath>
                  </m:oMathPara>
                </a14:m>
                <a:endParaRPr kumimoji="1" lang="en-US" altLang="ja-JP" b="0" dirty="0"/>
              </a:p>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0=2</m:t>
                      </m:r>
                      <m:r>
                        <a:rPr kumimoji="1" lang="en-US" altLang="ja-JP" b="0" i="1" smtClean="0">
                          <a:latin typeface="Cambria Math" panose="02040503050406030204" pitchFamily="18" charset="0"/>
                        </a:rPr>
                        <m:t>𝑥</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𝑥</m:t>
                      </m:r>
                      <m:r>
                        <a:rPr kumimoji="1" lang="en-US" altLang="ja-JP" b="0" i="1" smtClean="0">
                          <a:latin typeface="Cambria Math" panose="02040503050406030204" pitchFamily="18" charset="0"/>
                        </a:rPr>
                        <m:t>=0</m:t>
                      </m:r>
                    </m:oMath>
                  </m:oMathPara>
                </a14:m>
                <a:endParaRPr kumimoji="1" lang="en-US" altLang="ja-JP" b="0" dirty="0"/>
              </a:p>
              <a:p>
                <a:endParaRPr kumimoji="1" lang="ja-JP" altLang="en-US" dirty="0"/>
              </a:p>
            </p:txBody>
          </p:sp>
        </mc:Choice>
        <mc:Fallback xmlns="">
          <p:sp>
            <p:nvSpPr>
              <p:cNvPr id="15" name="テキスト ボックス 14">
                <a:extLst>
                  <a:ext uri="{FF2B5EF4-FFF2-40B4-BE49-F238E27FC236}">
                    <a16:creationId xmlns:a16="http://schemas.microsoft.com/office/drawing/2014/main" id="{56BDCA4A-EA15-CDDB-CD50-C207C2330893}"/>
                  </a:ext>
                </a:extLst>
              </p:cNvPr>
              <p:cNvSpPr txBox="1">
                <a:spLocks noRot="1" noChangeAspect="1" noMove="1" noResize="1" noEditPoints="1" noAdjustHandles="1" noChangeArrowheads="1" noChangeShapeType="1" noTextEdit="1"/>
              </p:cNvSpPr>
              <p:nvPr/>
            </p:nvSpPr>
            <p:spPr>
              <a:xfrm>
                <a:off x="249786" y="3980622"/>
                <a:ext cx="3353858" cy="1960152"/>
              </a:xfrm>
              <a:prstGeom prst="rect">
                <a:avLst/>
              </a:prstGeom>
              <a:blipFill>
                <a:blip r:embed="rId3"/>
                <a:stretch>
                  <a:fillRect l="-4364" t="-4348" r="-364"/>
                </a:stretch>
              </a:blipFill>
            </p:spPr>
            <p:txBody>
              <a:bodyPr/>
              <a:lstStyle/>
              <a:p>
                <a:r>
                  <a:rPr lang="ja-JP" altLang="en-US">
                    <a:noFill/>
                  </a:rPr>
                  <a:t> </a:t>
                </a:r>
              </a:p>
            </p:txBody>
          </p:sp>
        </mc:Fallback>
      </mc:AlternateContent>
      <p:sp>
        <p:nvSpPr>
          <p:cNvPr id="16" name="テキスト ボックス 15">
            <a:extLst>
              <a:ext uri="{FF2B5EF4-FFF2-40B4-BE49-F238E27FC236}">
                <a16:creationId xmlns:a16="http://schemas.microsoft.com/office/drawing/2014/main" id="{A8CEC4B7-3789-E698-9B2B-8CA11280CBC0}"/>
              </a:ext>
            </a:extLst>
          </p:cNvPr>
          <p:cNvSpPr txBox="1"/>
          <p:nvPr/>
        </p:nvSpPr>
        <p:spPr>
          <a:xfrm>
            <a:off x="2748170" y="1303062"/>
            <a:ext cx="2156791" cy="367748"/>
          </a:xfrm>
          <a:prstGeom prst="rect">
            <a:avLst/>
          </a:prstGeom>
          <a:noFill/>
        </p:spPr>
        <p:txBody>
          <a:bodyPr wrap="square" rtlCol="0">
            <a:spAutoFit/>
          </a:bodyPr>
          <a:lstStyle/>
          <a:p>
            <a:r>
              <a:rPr kumimoji="1" lang="en-US" altLang="ja-JP" dirty="0"/>
              <a:t>Analytical</a:t>
            </a:r>
            <a:endParaRPr kumimoji="1" lang="ja-JP" altLang="en-US" dirty="0"/>
          </a:p>
        </p:txBody>
      </p:sp>
      <p:sp>
        <p:nvSpPr>
          <p:cNvPr id="17" name="テキスト ボックス 16">
            <a:extLst>
              <a:ext uri="{FF2B5EF4-FFF2-40B4-BE49-F238E27FC236}">
                <a16:creationId xmlns:a16="http://schemas.microsoft.com/office/drawing/2014/main" id="{19CB1816-D005-02CB-2B53-8768B00F0B4D}"/>
              </a:ext>
            </a:extLst>
          </p:cNvPr>
          <p:cNvSpPr txBox="1"/>
          <p:nvPr/>
        </p:nvSpPr>
        <p:spPr>
          <a:xfrm>
            <a:off x="8412821" y="1273369"/>
            <a:ext cx="2156791" cy="367748"/>
          </a:xfrm>
          <a:prstGeom prst="rect">
            <a:avLst/>
          </a:prstGeom>
          <a:noFill/>
        </p:spPr>
        <p:txBody>
          <a:bodyPr wrap="square" rtlCol="0">
            <a:spAutoFit/>
          </a:bodyPr>
          <a:lstStyle/>
          <a:p>
            <a:r>
              <a:rPr kumimoji="1" lang="en-US" altLang="ja-JP" dirty="0"/>
              <a:t>Iterative</a:t>
            </a:r>
            <a:endParaRPr kumimoji="1" lang="ja-JP" altLang="en-US" dirty="0"/>
          </a:p>
        </p:txBody>
      </p:sp>
      <p:sp>
        <p:nvSpPr>
          <p:cNvPr id="18" name="楕円 17">
            <a:extLst>
              <a:ext uri="{FF2B5EF4-FFF2-40B4-BE49-F238E27FC236}">
                <a16:creationId xmlns:a16="http://schemas.microsoft.com/office/drawing/2014/main" id="{36A3BCEB-43FE-A20A-0495-1D7160984759}"/>
              </a:ext>
            </a:extLst>
          </p:cNvPr>
          <p:cNvSpPr/>
          <p:nvPr/>
        </p:nvSpPr>
        <p:spPr>
          <a:xfrm>
            <a:off x="10266218" y="2207491"/>
            <a:ext cx="175491" cy="198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6E9FDC2F-6153-43DB-70DB-C53748640652}"/>
              </a:ext>
            </a:extLst>
          </p:cNvPr>
          <p:cNvSpPr/>
          <p:nvPr/>
        </p:nvSpPr>
        <p:spPr>
          <a:xfrm>
            <a:off x="9836727" y="3770151"/>
            <a:ext cx="175491" cy="198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57622515-DC4A-AD3D-1A17-AAF786AB2F0B}"/>
              </a:ext>
            </a:extLst>
          </p:cNvPr>
          <p:cNvSpPr/>
          <p:nvPr/>
        </p:nvSpPr>
        <p:spPr>
          <a:xfrm>
            <a:off x="9536545" y="4547720"/>
            <a:ext cx="175491" cy="198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9F636AA-5F5F-6C7B-149D-4C96C9E7578B}"/>
              </a:ext>
            </a:extLst>
          </p:cNvPr>
          <p:cNvSpPr/>
          <p:nvPr/>
        </p:nvSpPr>
        <p:spPr>
          <a:xfrm>
            <a:off x="9282545" y="4944917"/>
            <a:ext cx="175491" cy="198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ABEB5216-77CF-83EF-3C61-2AB3E3F614EA}"/>
              </a:ext>
            </a:extLst>
          </p:cNvPr>
          <p:cNvSpPr/>
          <p:nvPr/>
        </p:nvSpPr>
        <p:spPr>
          <a:xfrm>
            <a:off x="8900593" y="5160993"/>
            <a:ext cx="175491" cy="198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24" name="テキスト ボックス 23">
                <a:extLst>
                  <a:ext uri="{FF2B5EF4-FFF2-40B4-BE49-F238E27FC236}">
                    <a16:creationId xmlns:a16="http://schemas.microsoft.com/office/drawing/2014/main" id="{7CFF3139-9F06-109E-635F-97DA334A1C4C}"/>
                  </a:ext>
                </a:extLst>
              </p:cNvPr>
              <p:cNvSpPr txBox="1"/>
              <p:nvPr/>
            </p:nvSpPr>
            <p:spPr>
              <a:xfrm>
                <a:off x="6331527" y="2154993"/>
                <a:ext cx="3592945"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1800" b="0" i="1" smtClean="0">
                              <a:latin typeface="Cambria Math" panose="02040503050406030204" pitchFamily="18" charset="0"/>
                            </a:rPr>
                          </m:ctrlPr>
                        </m:sSubPr>
                        <m:e>
                          <m:r>
                            <a:rPr kumimoji="1" lang="en-US" altLang="ja-JP" sz="1800" b="0" i="1" smtClean="0">
                              <a:latin typeface="Cambria Math" panose="02040503050406030204" pitchFamily="18" charset="0"/>
                            </a:rPr>
                            <m:t>𝑥</m:t>
                          </m:r>
                        </m:e>
                        <m:sub>
                          <m:r>
                            <a:rPr kumimoji="1" lang="en-US" altLang="ja-JP" sz="1800" b="0" i="1" smtClean="0">
                              <a:latin typeface="Cambria Math" panose="02040503050406030204" pitchFamily="18" charset="0"/>
                            </a:rPr>
                            <m:t>𝑖</m:t>
                          </m:r>
                          <m:r>
                            <a:rPr kumimoji="1" lang="en-US" altLang="ja-JP" sz="1800" b="0" i="1" smtClean="0">
                              <a:latin typeface="Cambria Math" panose="02040503050406030204" pitchFamily="18" charset="0"/>
                            </a:rPr>
                            <m:t>+1</m:t>
                          </m:r>
                        </m:sub>
                      </m:sSub>
                      <m:r>
                        <a:rPr kumimoji="1" lang="en-US" altLang="ja-JP" sz="1800" b="0" i="1" smtClean="0">
                          <a:latin typeface="Cambria Math" panose="02040503050406030204" pitchFamily="18" charset="0"/>
                        </a:rPr>
                        <m:t> =</m:t>
                      </m:r>
                      <m:sSub>
                        <m:sSubPr>
                          <m:ctrlPr>
                            <a:rPr kumimoji="1" lang="en-US" altLang="ja-JP" sz="1800" b="0" i="1" smtClean="0">
                              <a:latin typeface="Cambria Math" panose="02040503050406030204" pitchFamily="18" charset="0"/>
                            </a:rPr>
                          </m:ctrlPr>
                        </m:sSubPr>
                        <m:e>
                          <m:r>
                            <a:rPr kumimoji="1" lang="en-US" altLang="ja-JP" sz="1800" b="0" i="1" smtClean="0">
                              <a:latin typeface="Cambria Math" panose="02040503050406030204" pitchFamily="18" charset="0"/>
                            </a:rPr>
                            <m:t>𝑥</m:t>
                          </m:r>
                        </m:e>
                        <m:sub>
                          <m:r>
                            <a:rPr kumimoji="1" lang="en-US" altLang="ja-JP" sz="1800" b="0" i="1" smtClean="0">
                              <a:latin typeface="Cambria Math" panose="02040503050406030204" pitchFamily="18" charset="0"/>
                            </a:rPr>
                            <m:t>𝑖</m:t>
                          </m:r>
                        </m:sub>
                      </m:sSub>
                      <m:r>
                        <a:rPr kumimoji="1" lang="en-US" altLang="ja-JP" sz="1800" b="0" i="1" smtClean="0">
                          <a:latin typeface="Cambria Math" panose="02040503050406030204" pitchFamily="18" charset="0"/>
                        </a:rPr>
                        <m:t> −</m:t>
                      </m:r>
                      <m:r>
                        <m:rPr>
                          <m:sty m:val="p"/>
                        </m:rPr>
                        <a:rPr lang="en-US" altLang="ja-JP" sz="1800" i="1">
                          <a:latin typeface="Cambria Math" panose="02040503050406030204" pitchFamily="18" charset="0"/>
                        </a:rPr>
                        <m:t>α</m:t>
                      </m:r>
                      <m:r>
                        <a:rPr lang="en-US" altLang="ja-JP" sz="1800" i="1">
                          <a:latin typeface="Cambria Math" panose="02040503050406030204" pitchFamily="18" charset="0"/>
                          <a:ea typeface="Cambria Math" panose="02040503050406030204" pitchFamily="18" charset="0"/>
                        </a:rPr>
                        <m:t>∙</m:t>
                      </m:r>
                      <m:r>
                        <a:rPr lang="en-US" altLang="ja-JP" sz="1800" b="0" i="1" smtClean="0">
                          <a:latin typeface="Cambria Math" panose="02040503050406030204" pitchFamily="18" charset="0"/>
                          <a:ea typeface="Cambria Math" panose="02040503050406030204" pitchFamily="18" charset="0"/>
                        </a:rPr>
                        <m:t>2</m:t>
                      </m:r>
                      <m:r>
                        <a:rPr lang="en-US" altLang="ja-JP" sz="1800" b="0" i="1" smtClean="0">
                          <a:latin typeface="Cambria Math" panose="02040503050406030204" pitchFamily="18" charset="0"/>
                          <a:ea typeface="Cambria Math" panose="02040503050406030204" pitchFamily="18" charset="0"/>
                        </a:rPr>
                        <m:t>𝑥</m:t>
                      </m:r>
                    </m:oMath>
                  </m:oMathPara>
                </a14:m>
                <a:endParaRPr lang="ja-JP" altLang="en-US" dirty="0"/>
              </a:p>
            </p:txBody>
          </p:sp>
        </mc:Choice>
        <mc:Fallback xmlns="">
          <p:sp>
            <p:nvSpPr>
              <p:cNvPr id="24" name="テキスト ボックス 23">
                <a:extLst>
                  <a:ext uri="{FF2B5EF4-FFF2-40B4-BE49-F238E27FC236}">
                    <a16:creationId xmlns:a16="http://schemas.microsoft.com/office/drawing/2014/main" id="{7CFF3139-9F06-109E-635F-97DA334A1C4C}"/>
                  </a:ext>
                </a:extLst>
              </p:cNvPr>
              <p:cNvSpPr txBox="1">
                <a:spLocks noRot="1" noChangeAspect="1" noMove="1" noResize="1" noEditPoints="1" noAdjustHandles="1" noChangeArrowheads="1" noChangeShapeType="1" noTextEdit="1"/>
              </p:cNvSpPr>
              <p:nvPr/>
            </p:nvSpPr>
            <p:spPr>
              <a:xfrm>
                <a:off x="6331527" y="2154993"/>
                <a:ext cx="3592945" cy="369332"/>
              </a:xfrm>
              <a:prstGeom prst="rect">
                <a:avLst/>
              </a:prstGeom>
              <a:blipFill>
                <a:blip r:embed="rId4"/>
                <a:stretch>
                  <a:fillRect b="-1667"/>
                </a:stretch>
              </a:blipFill>
            </p:spPr>
            <p:txBody>
              <a:bodyPr/>
              <a:lstStyle/>
              <a:p>
                <a:r>
                  <a:rPr lang="ja-JP" altLang="en-US">
                    <a:noFill/>
                  </a:rPr>
                  <a:t> </a:t>
                </a:r>
              </a:p>
            </p:txBody>
          </p:sp>
        </mc:Fallback>
      </mc:AlternateContent>
      <p:sp>
        <p:nvSpPr>
          <p:cNvPr id="25" name="テキスト ボックス 24">
            <a:extLst>
              <a:ext uri="{FF2B5EF4-FFF2-40B4-BE49-F238E27FC236}">
                <a16:creationId xmlns:a16="http://schemas.microsoft.com/office/drawing/2014/main" id="{A2BD3067-0306-E5FB-F952-1F42C64334FD}"/>
              </a:ext>
            </a:extLst>
          </p:cNvPr>
          <p:cNvSpPr txBox="1"/>
          <p:nvPr/>
        </p:nvSpPr>
        <p:spPr>
          <a:xfrm>
            <a:off x="6885708" y="2561677"/>
            <a:ext cx="1796473" cy="2308324"/>
          </a:xfrm>
          <a:prstGeom prst="rect">
            <a:avLst/>
          </a:prstGeom>
          <a:noFill/>
        </p:spPr>
        <p:txBody>
          <a:bodyPr wrap="square" rtlCol="0">
            <a:spAutoFit/>
          </a:bodyPr>
          <a:lstStyle/>
          <a:p>
            <a:r>
              <a:rPr lang="en-US" altLang="ja-JP" dirty="0"/>
              <a:t>Getting closer to the local minimum one step-by-step, by using (in some form) the gradient at each point</a:t>
            </a:r>
            <a:endParaRPr kumimoji="1" lang="ja-JP" altLang="en-US" dirty="0"/>
          </a:p>
        </p:txBody>
      </p:sp>
      <p:cxnSp>
        <p:nvCxnSpPr>
          <p:cNvPr id="27" name="直線矢印コネクタ 26">
            <a:extLst>
              <a:ext uri="{FF2B5EF4-FFF2-40B4-BE49-F238E27FC236}">
                <a16:creationId xmlns:a16="http://schemas.microsoft.com/office/drawing/2014/main" id="{6BC13115-F2AC-1355-5559-BF4B8AC507A1}"/>
              </a:ext>
            </a:extLst>
          </p:cNvPr>
          <p:cNvCxnSpPr/>
          <p:nvPr/>
        </p:nvCxnSpPr>
        <p:spPr>
          <a:xfrm flipH="1">
            <a:off x="10229273" y="2524325"/>
            <a:ext cx="304800" cy="11425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D4FFE6CF-AC11-54D6-AA28-DFEF3E385F15}"/>
              </a:ext>
            </a:extLst>
          </p:cNvPr>
          <p:cNvCxnSpPr>
            <a:cxnSpLocks/>
          </p:cNvCxnSpPr>
          <p:nvPr/>
        </p:nvCxnSpPr>
        <p:spPr>
          <a:xfrm flipH="1">
            <a:off x="9836727" y="4114393"/>
            <a:ext cx="251431" cy="4893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BF3E2F8F-575A-D8EE-9DB4-F689EE2F4DCC}"/>
              </a:ext>
            </a:extLst>
          </p:cNvPr>
          <p:cNvCxnSpPr>
            <a:cxnSpLocks/>
          </p:cNvCxnSpPr>
          <p:nvPr/>
        </p:nvCxnSpPr>
        <p:spPr>
          <a:xfrm flipH="1">
            <a:off x="9538783" y="4818108"/>
            <a:ext cx="142975" cy="2536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ABF11B5F-B451-41B1-E758-63A11C0D93F7}"/>
              </a:ext>
            </a:extLst>
          </p:cNvPr>
          <p:cNvCxnSpPr>
            <a:cxnSpLocks/>
          </p:cNvCxnSpPr>
          <p:nvPr/>
        </p:nvCxnSpPr>
        <p:spPr>
          <a:xfrm flipH="1">
            <a:off x="9157855" y="5216883"/>
            <a:ext cx="196177" cy="894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テキスト ボックス 33">
            <a:extLst>
              <a:ext uri="{FF2B5EF4-FFF2-40B4-BE49-F238E27FC236}">
                <a16:creationId xmlns:a16="http://schemas.microsoft.com/office/drawing/2014/main" id="{7735C3E2-572D-F553-2299-61CF97A3E894}"/>
              </a:ext>
            </a:extLst>
          </p:cNvPr>
          <p:cNvSpPr txBox="1"/>
          <p:nvPr/>
        </p:nvSpPr>
        <p:spPr>
          <a:xfrm>
            <a:off x="984568" y="5909179"/>
            <a:ext cx="10552949" cy="830997"/>
          </a:xfrm>
          <a:prstGeom prst="rect">
            <a:avLst/>
          </a:prstGeom>
          <a:noFill/>
        </p:spPr>
        <p:txBody>
          <a:bodyPr wrap="square" rtlCol="0">
            <a:spAutoFit/>
          </a:bodyPr>
          <a:lstStyle/>
          <a:p>
            <a:pPr algn="ctr"/>
            <a:r>
              <a:rPr lang="en-US" altLang="ja-JP" sz="2400" dirty="0"/>
              <a:t>B</a:t>
            </a:r>
            <a:r>
              <a:rPr kumimoji="1" lang="en-US" altLang="ja-JP" sz="2400" dirty="0"/>
              <a:t>oth of them require the partial derivatives </a:t>
            </a:r>
            <a:r>
              <a:rPr lang="en-US" altLang="ja-JP" sz="2400" dirty="0"/>
              <a:t>of the loss function; so we will first calculate them...</a:t>
            </a:r>
            <a:endParaRPr kumimoji="1" lang="ja-JP" altLang="en-US" sz="2400" dirty="0"/>
          </a:p>
        </p:txBody>
      </p:sp>
    </p:spTree>
    <p:extLst>
      <p:ext uri="{BB962C8B-B14F-4D97-AF65-F5344CB8AC3E}">
        <p14:creationId xmlns:p14="http://schemas.microsoft.com/office/powerpoint/2010/main" val="35951468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6E8D5F-3E65-AE3A-523F-6CD3089B99F5}"/>
              </a:ext>
            </a:extLst>
          </p:cNvPr>
          <p:cNvSpPr>
            <a:spLocks noGrp="1"/>
          </p:cNvSpPr>
          <p:nvPr>
            <p:ph type="title"/>
          </p:nvPr>
        </p:nvSpPr>
        <p:spPr/>
        <p:txBody>
          <a:bodyPr/>
          <a:lstStyle/>
          <a:p>
            <a:r>
              <a:rPr kumimoji="1" lang="en-US" altLang="ja-JP" dirty="0"/>
              <a:t>Our (actual) loss function looks something like this…</a:t>
            </a:r>
            <a:endParaRPr kumimoji="1" lang="ja-JP" altLang="en-US" dirty="0"/>
          </a:p>
        </p:txBody>
      </p:sp>
      <mc:AlternateContent xmlns:mc="http://schemas.openxmlformats.org/markup-compatibility/2006" xmlns:p14="http://schemas.microsoft.com/office/powerpoint/2010/main">
        <mc:Choice Requires="p14">
          <p:contentPart p14:bwMode="auto" r:id="rId2">
            <p14:nvContentPartPr>
              <p14:cNvPr id="5" name="インク 4">
                <a:extLst>
                  <a:ext uri="{FF2B5EF4-FFF2-40B4-BE49-F238E27FC236}">
                    <a16:creationId xmlns:a16="http://schemas.microsoft.com/office/drawing/2014/main" id="{B9630B2D-7B06-D6C1-BB87-DD665F6F0605}"/>
                  </a:ext>
                </a:extLst>
              </p14:cNvPr>
              <p14:cNvContentPartPr/>
              <p14:nvPr/>
            </p14:nvContentPartPr>
            <p14:xfrm>
              <a:off x="2912979" y="989811"/>
              <a:ext cx="360" cy="360"/>
            </p14:xfrm>
          </p:contentPart>
        </mc:Choice>
        <mc:Fallback xmlns="">
          <p:pic>
            <p:nvPicPr>
              <p:cNvPr id="5" name="インク 4">
                <a:extLst>
                  <a:ext uri="{FF2B5EF4-FFF2-40B4-BE49-F238E27FC236}">
                    <a16:creationId xmlns:a16="http://schemas.microsoft.com/office/drawing/2014/main" id="{B9630B2D-7B06-D6C1-BB87-DD665F6F0605}"/>
                  </a:ext>
                </a:extLst>
              </p:cNvPr>
              <p:cNvPicPr/>
              <p:nvPr/>
            </p:nvPicPr>
            <p:blipFill>
              <a:blip r:embed="rId3"/>
              <a:stretch>
                <a:fillRect/>
              </a:stretch>
            </p:blipFill>
            <p:spPr>
              <a:xfrm>
                <a:off x="2903979" y="980811"/>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6" name="インク 5">
                <a:extLst>
                  <a:ext uri="{FF2B5EF4-FFF2-40B4-BE49-F238E27FC236}">
                    <a16:creationId xmlns:a16="http://schemas.microsoft.com/office/drawing/2014/main" id="{E142956A-5587-EE06-00A6-D74317AEB6FC}"/>
                  </a:ext>
                </a:extLst>
              </p14:cNvPr>
              <p14:cNvContentPartPr/>
              <p14:nvPr/>
            </p14:nvContentPartPr>
            <p14:xfrm>
              <a:off x="3902619" y="942651"/>
              <a:ext cx="360" cy="360"/>
            </p14:xfrm>
          </p:contentPart>
        </mc:Choice>
        <mc:Fallback xmlns="">
          <p:pic>
            <p:nvPicPr>
              <p:cNvPr id="6" name="インク 5">
                <a:extLst>
                  <a:ext uri="{FF2B5EF4-FFF2-40B4-BE49-F238E27FC236}">
                    <a16:creationId xmlns:a16="http://schemas.microsoft.com/office/drawing/2014/main" id="{E142956A-5587-EE06-00A6-D74317AEB6FC}"/>
                  </a:ext>
                </a:extLst>
              </p:cNvPr>
              <p:cNvPicPr/>
              <p:nvPr/>
            </p:nvPicPr>
            <p:blipFill>
              <a:blip r:embed="rId3"/>
              <a:stretch>
                <a:fillRect/>
              </a:stretch>
            </p:blipFill>
            <p:spPr>
              <a:xfrm>
                <a:off x="3893979" y="933651"/>
                <a:ext cx="18000" cy="18000"/>
              </a:xfrm>
              <a:prstGeom prst="rect">
                <a:avLst/>
              </a:prstGeom>
            </p:spPr>
          </p:pic>
        </mc:Fallback>
      </mc:AlternateContent>
      <p:pic>
        <p:nvPicPr>
          <p:cNvPr id="2050" name="Picture 2" descr="Gradient Descent With RMSProp from Scratch - MachineLearningMastery.com">
            <a:extLst>
              <a:ext uri="{FF2B5EF4-FFF2-40B4-BE49-F238E27FC236}">
                <a16:creationId xmlns:a16="http://schemas.microsoft.com/office/drawing/2014/main" id="{5C9410B6-1E76-1F25-8D39-DFAFCC16D99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3024" t="18027" r="14300" b="9421"/>
          <a:stretch/>
        </p:blipFill>
        <p:spPr bwMode="auto">
          <a:xfrm>
            <a:off x="4526798" y="1290349"/>
            <a:ext cx="5731136" cy="4975554"/>
          </a:xfrm>
          <a:prstGeom prst="rect">
            <a:avLst/>
          </a:prstGeom>
          <a:noFill/>
          <a:extLst>
            <a:ext uri="{909E8E84-426E-40DD-AFC4-6F175D3DCCD1}">
              <a14:hiddenFill xmlns:a14="http://schemas.microsoft.com/office/drawing/2010/main">
                <a:solidFill>
                  <a:srgbClr val="FFFFFF"/>
                </a:solidFill>
              </a14:hiddenFill>
            </a:ext>
          </a:extLst>
        </p:spPr>
      </p:pic>
      <p:sp>
        <p:nvSpPr>
          <p:cNvPr id="9" name="テキスト ボックス 8">
            <a:extLst>
              <a:ext uri="{FF2B5EF4-FFF2-40B4-BE49-F238E27FC236}">
                <a16:creationId xmlns:a16="http://schemas.microsoft.com/office/drawing/2014/main" id="{E06555CF-70D8-4F51-07E6-F441C96BA695}"/>
              </a:ext>
            </a:extLst>
          </p:cNvPr>
          <p:cNvSpPr txBox="1"/>
          <p:nvPr/>
        </p:nvSpPr>
        <p:spPr>
          <a:xfrm>
            <a:off x="9239839" y="5394785"/>
            <a:ext cx="2036190" cy="923330"/>
          </a:xfrm>
          <a:prstGeom prst="rect">
            <a:avLst/>
          </a:prstGeom>
          <a:noFill/>
        </p:spPr>
        <p:txBody>
          <a:bodyPr wrap="square" rtlCol="0">
            <a:spAutoFit/>
          </a:bodyPr>
          <a:lstStyle/>
          <a:p>
            <a:r>
              <a:rPr kumimoji="1" lang="en-US" altLang="ja-JP" dirty="0"/>
              <a:t>a </a:t>
            </a:r>
          </a:p>
          <a:p>
            <a:r>
              <a:rPr kumimoji="1" lang="en-US" altLang="ja-JP" dirty="0"/>
              <a:t>(wight for “</a:t>
            </a:r>
            <a:r>
              <a:rPr kumimoji="1" lang="en-US" altLang="ja-JP" dirty="0" err="1"/>
              <a:t>bmi</a:t>
            </a:r>
            <a:r>
              <a:rPr kumimoji="1" lang="en-US" altLang="ja-JP" dirty="0"/>
              <a:t>” feature)</a:t>
            </a:r>
            <a:endParaRPr kumimoji="1" lang="ja-JP" altLang="en-US" dirty="0"/>
          </a:p>
        </p:txBody>
      </p:sp>
      <p:sp>
        <p:nvSpPr>
          <p:cNvPr id="10" name="テキスト ボックス 9">
            <a:extLst>
              <a:ext uri="{FF2B5EF4-FFF2-40B4-BE49-F238E27FC236}">
                <a16:creationId xmlns:a16="http://schemas.microsoft.com/office/drawing/2014/main" id="{768A29C4-E32D-2FF4-25D2-6E9C5BE96FC0}"/>
              </a:ext>
            </a:extLst>
          </p:cNvPr>
          <p:cNvSpPr txBox="1"/>
          <p:nvPr/>
        </p:nvSpPr>
        <p:spPr>
          <a:xfrm>
            <a:off x="5026340" y="5723995"/>
            <a:ext cx="1640264" cy="646331"/>
          </a:xfrm>
          <a:prstGeom prst="rect">
            <a:avLst/>
          </a:prstGeom>
          <a:noFill/>
        </p:spPr>
        <p:txBody>
          <a:bodyPr wrap="square" rtlCol="0">
            <a:spAutoFit/>
          </a:bodyPr>
          <a:lstStyle/>
          <a:p>
            <a:r>
              <a:rPr lang="en-US" altLang="ja-JP" dirty="0"/>
              <a:t>b</a:t>
            </a:r>
            <a:r>
              <a:rPr kumimoji="1" lang="en-US" altLang="ja-JP" dirty="0"/>
              <a:t> </a:t>
            </a:r>
          </a:p>
          <a:p>
            <a:r>
              <a:rPr kumimoji="1" lang="en-US" altLang="ja-JP" dirty="0"/>
              <a:t>(y-intercept)</a:t>
            </a:r>
            <a:endParaRPr kumimoji="1" lang="ja-JP" altLang="en-US" dirty="0"/>
          </a:p>
        </p:txBody>
      </p:sp>
      <p:sp>
        <p:nvSpPr>
          <p:cNvPr id="11" name="楕円 10">
            <a:extLst>
              <a:ext uri="{FF2B5EF4-FFF2-40B4-BE49-F238E27FC236}">
                <a16:creationId xmlns:a16="http://schemas.microsoft.com/office/drawing/2014/main" id="{55BF6D33-2C7E-E723-52F6-A1693FC97AE7}"/>
              </a:ext>
            </a:extLst>
          </p:cNvPr>
          <p:cNvSpPr/>
          <p:nvPr/>
        </p:nvSpPr>
        <p:spPr>
          <a:xfrm>
            <a:off x="6666604" y="2615912"/>
            <a:ext cx="223101" cy="197963"/>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矢印: 下 14">
            <a:extLst>
              <a:ext uri="{FF2B5EF4-FFF2-40B4-BE49-F238E27FC236}">
                <a16:creationId xmlns:a16="http://schemas.microsoft.com/office/drawing/2014/main" id="{A0499467-49F3-647B-19A9-523E8E857607}"/>
              </a:ext>
            </a:extLst>
          </p:cNvPr>
          <p:cNvSpPr/>
          <p:nvPr/>
        </p:nvSpPr>
        <p:spPr>
          <a:xfrm rot="17111509">
            <a:off x="7138362" y="2540399"/>
            <a:ext cx="78089" cy="5750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矢印: 下 15">
            <a:extLst>
              <a:ext uri="{FF2B5EF4-FFF2-40B4-BE49-F238E27FC236}">
                <a16:creationId xmlns:a16="http://schemas.microsoft.com/office/drawing/2014/main" id="{8E1A5729-75A2-89FB-367C-09B871E4308D}"/>
              </a:ext>
            </a:extLst>
          </p:cNvPr>
          <p:cNvSpPr/>
          <p:nvPr/>
        </p:nvSpPr>
        <p:spPr>
          <a:xfrm rot="3056829">
            <a:off x="6491234" y="2631259"/>
            <a:ext cx="78089" cy="5750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17" name="テキスト ボックス 16">
                <a:extLst>
                  <a:ext uri="{FF2B5EF4-FFF2-40B4-BE49-F238E27FC236}">
                    <a16:creationId xmlns:a16="http://schemas.microsoft.com/office/drawing/2014/main" id="{E39A77A1-154C-3A47-B58B-820391DE2C5C}"/>
                  </a:ext>
                </a:extLst>
              </p:cNvPr>
              <p:cNvSpPr txBox="1"/>
              <p:nvPr/>
            </p:nvSpPr>
            <p:spPr>
              <a:xfrm>
                <a:off x="7089174" y="2174013"/>
                <a:ext cx="405643" cy="61901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kumimoji="1" lang="en-US" altLang="ja-JP" i="1" smtClean="0">
                              <a:latin typeface="Cambria Math" panose="02040503050406030204" pitchFamily="18" charset="0"/>
                            </a:rPr>
                          </m:ctrlPr>
                        </m:fPr>
                        <m:num>
                          <m:r>
                            <a:rPr kumimoji="1" lang="ja-JP" altLang="en-US" i="1" smtClean="0">
                              <a:latin typeface="Cambria Math" panose="02040503050406030204" pitchFamily="18" charset="0"/>
                            </a:rPr>
                            <m:t>𝜕</m:t>
                          </m:r>
                          <m:r>
                            <a:rPr kumimoji="1" lang="en-US" altLang="ja-JP" b="0" i="1" smtClean="0">
                              <a:latin typeface="Cambria Math" panose="02040503050406030204" pitchFamily="18" charset="0"/>
                            </a:rPr>
                            <m:t>𝐿</m:t>
                          </m:r>
                        </m:num>
                        <m:den>
                          <m:r>
                            <a:rPr kumimoji="1" lang="ja-JP" altLang="en-US" i="1" smtClean="0">
                              <a:latin typeface="Cambria Math" panose="02040503050406030204" pitchFamily="18" charset="0"/>
                            </a:rPr>
                            <m:t>𝜕</m:t>
                          </m:r>
                          <m:r>
                            <a:rPr kumimoji="1" lang="en-US" altLang="ja-JP" b="0" i="1" smtClean="0">
                              <a:latin typeface="Cambria Math" panose="02040503050406030204" pitchFamily="18" charset="0"/>
                            </a:rPr>
                            <m:t>𝑏</m:t>
                          </m:r>
                        </m:den>
                      </m:f>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𝑏</m:t>
                      </m:r>
                      <m:r>
                        <a:rPr kumimoji="1" lang="en-US" altLang="ja-JP" b="0" i="1" smtClean="0">
                          <a:latin typeface="Cambria Math" panose="02040503050406030204" pitchFamily="18" charset="0"/>
                        </a:rPr>
                        <m:t>_</m:t>
                      </m:r>
                      <m:r>
                        <a:rPr kumimoji="1" lang="en-US" altLang="ja-JP" b="0" i="1" smtClean="0">
                          <a:latin typeface="Cambria Math" panose="02040503050406030204" pitchFamily="18" charset="0"/>
                        </a:rPr>
                        <m:t>𝑖</m:t>
                      </m:r>
                      <m:r>
                        <a:rPr kumimoji="1" lang="en-US" altLang="ja-JP" b="0" i="1" smtClean="0">
                          <a:latin typeface="Cambria Math" panose="02040503050406030204" pitchFamily="18" charset="0"/>
                        </a:rPr>
                        <m:t>)</m:t>
                      </m:r>
                    </m:oMath>
                  </m:oMathPara>
                </a14:m>
                <a:endParaRPr kumimoji="1" lang="ja-JP" altLang="en-US" dirty="0"/>
              </a:p>
            </p:txBody>
          </p:sp>
        </mc:Choice>
        <mc:Fallback xmlns="">
          <p:sp>
            <p:nvSpPr>
              <p:cNvPr id="17" name="テキスト ボックス 16">
                <a:extLst>
                  <a:ext uri="{FF2B5EF4-FFF2-40B4-BE49-F238E27FC236}">
                    <a16:creationId xmlns:a16="http://schemas.microsoft.com/office/drawing/2014/main" id="{E39A77A1-154C-3A47-B58B-820391DE2C5C}"/>
                  </a:ext>
                </a:extLst>
              </p:cNvPr>
              <p:cNvSpPr txBox="1">
                <a:spLocks noRot="1" noChangeAspect="1" noMove="1" noResize="1" noEditPoints="1" noAdjustHandles="1" noChangeArrowheads="1" noChangeShapeType="1" noTextEdit="1"/>
              </p:cNvSpPr>
              <p:nvPr/>
            </p:nvSpPr>
            <p:spPr>
              <a:xfrm>
                <a:off x="7089174" y="2174013"/>
                <a:ext cx="405643" cy="619016"/>
              </a:xfrm>
              <a:prstGeom prst="rect">
                <a:avLst/>
              </a:prstGeom>
              <a:blipFill>
                <a:blip r:embed="rId6"/>
                <a:stretch>
                  <a:fillRect r="-112121"/>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8" name="テキスト ボックス 17">
                <a:extLst>
                  <a:ext uri="{FF2B5EF4-FFF2-40B4-BE49-F238E27FC236}">
                    <a16:creationId xmlns:a16="http://schemas.microsoft.com/office/drawing/2014/main" id="{E70855A1-6C32-E511-672A-4AD810C99D12}"/>
                  </a:ext>
                </a:extLst>
              </p:cNvPr>
              <p:cNvSpPr txBox="1"/>
              <p:nvPr/>
            </p:nvSpPr>
            <p:spPr>
              <a:xfrm>
                <a:off x="5765209" y="2298517"/>
                <a:ext cx="405643" cy="6347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kumimoji="1" lang="en-US" altLang="ja-JP" i="1" smtClean="0">
                              <a:latin typeface="Cambria Math" panose="02040503050406030204" pitchFamily="18" charset="0"/>
                            </a:rPr>
                          </m:ctrlPr>
                        </m:fPr>
                        <m:num>
                          <m:r>
                            <a:rPr kumimoji="1" lang="ja-JP" altLang="en-US" i="1" smtClean="0">
                              <a:latin typeface="Cambria Math" panose="02040503050406030204" pitchFamily="18" charset="0"/>
                            </a:rPr>
                            <m:t>𝜕</m:t>
                          </m:r>
                          <m:r>
                            <a:rPr kumimoji="1" lang="en-US" altLang="ja-JP" b="0" i="1" smtClean="0">
                              <a:latin typeface="Cambria Math" panose="02040503050406030204" pitchFamily="18" charset="0"/>
                            </a:rPr>
                            <m:t>𝐿</m:t>
                          </m:r>
                        </m:num>
                        <m:den>
                          <m:r>
                            <a:rPr kumimoji="1" lang="ja-JP" altLang="en-US" i="1" smtClean="0">
                              <a:latin typeface="Cambria Math" panose="02040503050406030204" pitchFamily="18" charset="0"/>
                            </a:rPr>
                            <m:t>𝜕</m:t>
                          </m:r>
                          <m:r>
                            <a:rPr kumimoji="1" lang="en-US" altLang="ja-JP" b="0" i="1" smtClean="0">
                              <a:latin typeface="Cambria Math" panose="02040503050406030204" pitchFamily="18" charset="0"/>
                            </a:rPr>
                            <m:t>𝑎</m:t>
                          </m:r>
                        </m:den>
                      </m:f>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𝑎</m:t>
                      </m:r>
                      <m:r>
                        <a:rPr kumimoji="1" lang="en-US" altLang="ja-JP" b="0" i="1" smtClean="0">
                          <a:latin typeface="Cambria Math" panose="02040503050406030204" pitchFamily="18" charset="0"/>
                        </a:rPr>
                        <m:t>_</m:t>
                      </m:r>
                      <m:r>
                        <a:rPr kumimoji="1" lang="en-US" altLang="ja-JP" b="0" i="1" smtClean="0">
                          <a:latin typeface="Cambria Math" panose="02040503050406030204" pitchFamily="18" charset="0"/>
                        </a:rPr>
                        <m:t>𝑖</m:t>
                      </m:r>
                      <m:r>
                        <a:rPr kumimoji="1" lang="en-US" altLang="ja-JP" b="0" i="1" smtClean="0">
                          <a:latin typeface="Cambria Math" panose="02040503050406030204" pitchFamily="18" charset="0"/>
                        </a:rPr>
                        <m:t>)</m:t>
                      </m:r>
                    </m:oMath>
                  </m:oMathPara>
                </a14:m>
                <a:endParaRPr kumimoji="1" lang="ja-JP" altLang="en-US" dirty="0"/>
              </a:p>
            </p:txBody>
          </p:sp>
        </mc:Choice>
        <mc:Fallback xmlns="">
          <p:sp>
            <p:nvSpPr>
              <p:cNvPr id="18" name="テキスト ボックス 17">
                <a:extLst>
                  <a:ext uri="{FF2B5EF4-FFF2-40B4-BE49-F238E27FC236}">
                    <a16:creationId xmlns:a16="http://schemas.microsoft.com/office/drawing/2014/main" id="{E70855A1-6C32-E511-672A-4AD810C99D12}"/>
                  </a:ext>
                </a:extLst>
              </p:cNvPr>
              <p:cNvSpPr txBox="1">
                <a:spLocks noRot="1" noChangeAspect="1" noMove="1" noResize="1" noEditPoints="1" noAdjustHandles="1" noChangeArrowheads="1" noChangeShapeType="1" noTextEdit="1"/>
              </p:cNvSpPr>
              <p:nvPr/>
            </p:nvSpPr>
            <p:spPr>
              <a:xfrm>
                <a:off x="5765209" y="2298517"/>
                <a:ext cx="405643" cy="634789"/>
              </a:xfrm>
              <a:prstGeom prst="rect">
                <a:avLst/>
              </a:prstGeom>
              <a:blipFill>
                <a:blip r:embed="rId7"/>
                <a:stretch>
                  <a:fillRect r="-113636"/>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9" name="テキスト ボックス 18">
                <a:extLst>
                  <a:ext uri="{FF2B5EF4-FFF2-40B4-BE49-F238E27FC236}">
                    <a16:creationId xmlns:a16="http://schemas.microsoft.com/office/drawing/2014/main" id="{526DE923-B93E-11B7-8AF5-AB4B63966DC5}"/>
                  </a:ext>
                </a:extLst>
              </p:cNvPr>
              <p:cNvSpPr txBox="1"/>
              <p:nvPr/>
            </p:nvSpPr>
            <p:spPr>
              <a:xfrm>
                <a:off x="1240037" y="2613956"/>
                <a:ext cx="2933308" cy="2161554"/>
              </a:xfrm>
              <a:prstGeom prst="rect">
                <a:avLst/>
              </a:prstGeom>
              <a:noFill/>
            </p:spPr>
            <p:txBody>
              <a:bodyPr wrap="square" rtlCol="0">
                <a:spAutoFit/>
              </a:bodyPr>
              <a:lstStyle/>
              <a:p>
                <a:r>
                  <a:rPr kumimoji="1" lang="en-US" altLang="ja-JP" dirty="0"/>
                  <a:t>At each coordinate (</a:t>
                </a:r>
                <a:r>
                  <a:rPr kumimoji="1" lang="en-US" altLang="ja-JP" dirty="0" err="1"/>
                  <a:t>x_i</a:t>
                </a:r>
                <a:r>
                  <a:rPr kumimoji="1" lang="en-US" altLang="ja-JP" dirty="0"/>
                  <a:t>, </a:t>
                </a:r>
                <a:r>
                  <a:rPr kumimoji="1" lang="en-US" altLang="ja-JP" dirty="0" err="1"/>
                  <a:t>y_i</a:t>
                </a:r>
                <a:r>
                  <a:rPr kumimoji="1" lang="en-US" altLang="ja-JP" dirty="0"/>
                  <a:t>), we need the gradient of the loss function with respect to a and b.</a:t>
                </a:r>
              </a:p>
              <a:p>
                <a:endParaRPr lang="en-US" altLang="ja-JP" dirty="0"/>
              </a:p>
              <a:p>
                <a:r>
                  <a:rPr kumimoji="1" lang="en-US" altLang="ja-JP" dirty="0"/>
                  <a:t>Therefore, we need to calculate </a:t>
                </a:r>
                <a14:m>
                  <m:oMath xmlns:m="http://schemas.openxmlformats.org/officeDocument/2006/math">
                    <m:f>
                      <m:fPr>
                        <m:ctrlPr>
                          <a:rPr kumimoji="1" lang="en-US" altLang="ja-JP" i="1" smtClean="0">
                            <a:latin typeface="Cambria Math" panose="02040503050406030204" pitchFamily="18" charset="0"/>
                          </a:rPr>
                        </m:ctrlPr>
                      </m:fPr>
                      <m:num>
                        <m:r>
                          <a:rPr kumimoji="1" lang="ja-JP" altLang="en-US" i="1" smtClean="0">
                            <a:latin typeface="Cambria Math" panose="02040503050406030204" pitchFamily="18" charset="0"/>
                          </a:rPr>
                          <m:t>𝜕</m:t>
                        </m:r>
                        <m:r>
                          <a:rPr kumimoji="1" lang="en-US" altLang="ja-JP" b="0" i="1" smtClean="0">
                            <a:latin typeface="Cambria Math" panose="02040503050406030204" pitchFamily="18" charset="0"/>
                          </a:rPr>
                          <m:t>𝐿</m:t>
                        </m:r>
                      </m:num>
                      <m:den>
                        <m:r>
                          <a:rPr kumimoji="1" lang="ja-JP" altLang="en-US" i="1" smtClean="0">
                            <a:latin typeface="Cambria Math" panose="02040503050406030204" pitchFamily="18" charset="0"/>
                          </a:rPr>
                          <m:t>𝜕</m:t>
                        </m:r>
                        <m:r>
                          <a:rPr kumimoji="1" lang="en-US" altLang="ja-JP" b="0" i="1" smtClean="0">
                            <a:latin typeface="Cambria Math" panose="02040503050406030204" pitchFamily="18" charset="0"/>
                          </a:rPr>
                          <m:t>𝑎</m:t>
                        </m:r>
                      </m:den>
                    </m:f>
                    <m:r>
                      <a:rPr kumimoji="1" lang="en-US" altLang="ja-JP" b="0" i="0" smtClean="0">
                        <a:latin typeface="Cambria Math" panose="02040503050406030204" pitchFamily="18" charset="0"/>
                      </a:rPr>
                      <m:t> </m:t>
                    </m:r>
                  </m:oMath>
                </a14:m>
                <a:r>
                  <a:rPr lang="en-US" altLang="ja-JP" dirty="0"/>
                  <a:t>a</a:t>
                </a:r>
                <a:r>
                  <a:rPr kumimoji="1" lang="en-US" altLang="ja-JP" dirty="0"/>
                  <a:t>nd </a:t>
                </a:r>
                <a14:m>
                  <m:oMath xmlns:m="http://schemas.openxmlformats.org/officeDocument/2006/math">
                    <m:f>
                      <m:fPr>
                        <m:ctrlPr>
                          <a:rPr kumimoji="1" lang="en-US" altLang="ja-JP" i="1" smtClean="0">
                            <a:latin typeface="Cambria Math" panose="02040503050406030204" pitchFamily="18" charset="0"/>
                          </a:rPr>
                        </m:ctrlPr>
                      </m:fPr>
                      <m:num>
                        <m:r>
                          <a:rPr kumimoji="1" lang="ja-JP" altLang="en-US" i="1" smtClean="0">
                            <a:latin typeface="Cambria Math" panose="02040503050406030204" pitchFamily="18" charset="0"/>
                          </a:rPr>
                          <m:t>𝜕</m:t>
                        </m:r>
                        <m:r>
                          <a:rPr kumimoji="1" lang="en-US" altLang="ja-JP" b="0" i="1" smtClean="0">
                            <a:latin typeface="Cambria Math" panose="02040503050406030204" pitchFamily="18" charset="0"/>
                          </a:rPr>
                          <m:t>𝐿</m:t>
                        </m:r>
                      </m:num>
                      <m:den>
                        <m:r>
                          <a:rPr kumimoji="1" lang="ja-JP" altLang="en-US" i="1" smtClean="0">
                            <a:latin typeface="Cambria Math" panose="02040503050406030204" pitchFamily="18" charset="0"/>
                          </a:rPr>
                          <m:t>𝜕</m:t>
                        </m:r>
                        <m:r>
                          <a:rPr kumimoji="1" lang="en-US" altLang="ja-JP" b="0" i="1" smtClean="0">
                            <a:latin typeface="Cambria Math" panose="02040503050406030204" pitchFamily="18" charset="0"/>
                          </a:rPr>
                          <m:t>𝑏</m:t>
                        </m:r>
                      </m:den>
                    </m:f>
                  </m:oMath>
                </a14:m>
                <a:r>
                  <a:rPr kumimoji="1" lang="en-US" altLang="ja-JP" dirty="0"/>
                  <a:t> .</a:t>
                </a:r>
                <a:endParaRPr kumimoji="1" lang="ja-JP" altLang="en-US" dirty="0"/>
              </a:p>
            </p:txBody>
          </p:sp>
        </mc:Choice>
        <mc:Fallback xmlns="">
          <p:sp>
            <p:nvSpPr>
              <p:cNvPr id="19" name="テキスト ボックス 18">
                <a:extLst>
                  <a:ext uri="{FF2B5EF4-FFF2-40B4-BE49-F238E27FC236}">
                    <a16:creationId xmlns:a16="http://schemas.microsoft.com/office/drawing/2014/main" id="{526DE923-B93E-11B7-8AF5-AB4B63966DC5}"/>
                  </a:ext>
                </a:extLst>
              </p:cNvPr>
              <p:cNvSpPr txBox="1">
                <a:spLocks noRot="1" noChangeAspect="1" noMove="1" noResize="1" noEditPoints="1" noAdjustHandles="1" noChangeArrowheads="1" noChangeShapeType="1" noTextEdit="1"/>
              </p:cNvSpPr>
              <p:nvPr/>
            </p:nvSpPr>
            <p:spPr>
              <a:xfrm>
                <a:off x="1240037" y="2613956"/>
                <a:ext cx="2933308" cy="2161554"/>
              </a:xfrm>
              <a:prstGeom prst="rect">
                <a:avLst/>
              </a:prstGeom>
              <a:blipFill>
                <a:blip r:embed="rId8"/>
                <a:stretch>
                  <a:fillRect l="-1660" t="-1695" r="-3112" b="-1412"/>
                </a:stretch>
              </a:blipFill>
            </p:spPr>
            <p:txBody>
              <a:bodyPr/>
              <a:lstStyle/>
              <a:p>
                <a:r>
                  <a:rPr lang="ja-JP" altLang="en-US">
                    <a:noFill/>
                  </a:rPr>
                  <a:t> </a:t>
                </a:r>
              </a:p>
            </p:txBody>
          </p:sp>
        </mc:Fallback>
      </mc:AlternateContent>
      <p:sp>
        <p:nvSpPr>
          <p:cNvPr id="20" name="テキスト ボックス 19">
            <a:extLst>
              <a:ext uri="{FF2B5EF4-FFF2-40B4-BE49-F238E27FC236}">
                <a16:creationId xmlns:a16="http://schemas.microsoft.com/office/drawing/2014/main" id="{A686C734-1F67-9B75-1F10-0DBCB7FA2BEC}"/>
              </a:ext>
            </a:extLst>
          </p:cNvPr>
          <p:cNvSpPr txBox="1"/>
          <p:nvPr/>
        </p:nvSpPr>
        <p:spPr>
          <a:xfrm>
            <a:off x="10155810" y="2813875"/>
            <a:ext cx="2036190" cy="1754326"/>
          </a:xfrm>
          <a:prstGeom prst="rect">
            <a:avLst/>
          </a:prstGeom>
          <a:noFill/>
        </p:spPr>
        <p:txBody>
          <a:bodyPr wrap="square" rtlCol="0">
            <a:spAutoFit/>
          </a:bodyPr>
          <a:lstStyle/>
          <a:p>
            <a:r>
              <a:rPr lang="en-US" altLang="ja-JP" dirty="0"/>
              <a:t>J</a:t>
            </a:r>
            <a:r>
              <a:rPr kumimoji="1" lang="en-US" altLang="ja-JP" dirty="0"/>
              <a:t>(a, b) (Value of cost function </a:t>
            </a:r>
          </a:p>
          <a:p>
            <a:r>
              <a:rPr lang="en-US" altLang="ja-JP" dirty="0"/>
              <a:t>= </a:t>
            </a:r>
            <a:r>
              <a:rPr kumimoji="1" lang="en-US" altLang="ja-JP" dirty="0"/>
              <a:t>average difference between true y and predicted y)</a:t>
            </a:r>
            <a:endParaRPr kumimoji="1" lang="ja-JP" altLang="en-US" dirty="0"/>
          </a:p>
        </p:txBody>
      </p:sp>
    </p:spTree>
    <p:extLst>
      <p:ext uri="{BB962C8B-B14F-4D97-AF65-F5344CB8AC3E}">
        <p14:creationId xmlns:p14="http://schemas.microsoft.com/office/powerpoint/2010/main" val="38759713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タイトル 1">
                <a:extLst>
                  <a:ext uri="{FF2B5EF4-FFF2-40B4-BE49-F238E27FC236}">
                    <a16:creationId xmlns:a16="http://schemas.microsoft.com/office/drawing/2014/main" id="{D0754F6B-D82D-65C8-9CAC-F0E6205F5301}"/>
                  </a:ext>
                </a:extLst>
              </p:cNvPr>
              <p:cNvSpPr>
                <a:spLocks noGrp="1"/>
              </p:cNvSpPr>
              <p:nvPr>
                <p:ph type="title"/>
              </p:nvPr>
            </p:nvSpPr>
            <p:spPr/>
            <p:txBody>
              <a:bodyPr/>
              <a:lstStyle/>
              <a:p>
                <a:r>
                  <a:rPr lang="en-US" altLang="ja-JP" dirty="0"/>
                  <a:t>Partial Derivatives </a:t>
                </a:r>
                <a14:m>
                  <m:oMath xmlns:m="http://schemas.openxmlformats.org/officeDocument/2006/math">
                    <m:f>
                      <m:fPr>
                        <m:ctrlPr>
                          <a:rPr kumimoji="1" lang="en-US" altLang="ja-JP" sz="4400" b="0" i="1" smtClean="0">
                            <a:latin typeface="Cambria Math" panose="02040503050406030204" pitchFamily="18" charset="0"/>
                          </a:rPr>
                        </m:ctrlPr>
                      </m:fPr>
                      <m:num>
                        <m:r>
                          <a:rPr kumimoji="1" lang="ja-JP" altLang="en-US" sz="4400" i="1" smtClean="0">
                            <a:latin typeface="Cambria Math" panose="02040503050406030204" pitchFamily="18" charset="0"/>
                          </a:rPr>
                          <m:t>𝜕</m:t>
                        </m:r>
                        <m:r>
                          <a:rPr kumimoji="1" lang="en-US" altLang="ja-JP" sz="4400" b="0" i="1" smtClean="0">
                            <a:latin typeface="Cambria Math" panose="02040503050406030204" pitchFamily="18" charset="0"/>
                          </a:rPr>
                          <m:t>𝐽</m:t>
                        </m:r>
                      </m:num>
                      <m:den>
                        <m:r>
                          <a:rPr kumimoji="1" lang="ja-JP" altLang="en-US" sz="4400" b="0" i="1" smtClean="0">
                            <a:latin typeface="Cambria Math" panose="02040503050406030204" pitchFamily="18" charset="0"/>
                          </a:rPr>
                          <m:t>𝜕</m:t>
                        </m:r>
                        <m:r>
                          <a:rPr kumimoji="1" lang="en-US" altLang="ja-JP" sz="4400" b="0" i="1" smtClean="0">
                            <a:latin typeface="Cambria Math" panose="02040503050406030204" pitchFamily="18" charset="0"/>
                          </a:rPr>
                          <m:t>𝑎</m:t>
                        </m:r>
                      </m:den>
                    </m:f>
                  </m:oMath>
                </a14:m>
                <a:r>
                  <a:rPr kumimoji="1" lang="ja-JP" altLang="en-US" dirty="0"/>
                  <a:t> </a:t>
                </a:r>
                <a:r>
                  <a:rPr kumimoji="1" lang="en-US" altLang="ja-JP" dirty="0"/>
                  <a:t>and </a:t>
                </a:r>
                <a14:m>
                  <m:oMath xmlns:m="http://schemas.openxmlformats.org/officeDocument/2006/math">
                    <m:f>
                      <m:fPr>
                        <m:ctrlPr>
                          <a:rPr lang="en-US" altLang="ja-JP" i="1">
                            <a:latin typeface="Cambria Math" panose="02040503050406030204" pitchFamily="18" charset="0"/>
                          </a:rPr>
                        </m:ctrlPr>
                      </m:fPr>
                      <m:num>
                        <m:r>
                          <a:rPr lang="ja-JP" altLang="en-US" i="1">
                            <a:latin typeface="Cambria Math" panose="02040503050406030204" pitchFamily="18" charset="0"/>
                          </a:rPr>
                          <m:t>𝜕</m:t>
                        </m:r>
                        <m:r>
                          <a:rPr lang="en-US" altLang="ja-JP" b="0" i="1" smtClean="0">
                            <a:latin typeface="Cambria Math" panose="02040503050406030204" pitchFamily="18" charset="0"/>
                          </a:rPr>
                          <m:t>𝐽</m:t>
                        </m:r>
                      </m:num>
                      <m:den>
                        <m:r>
                          <a:rPr lang="ja-JP" altLang="en-US" i="1">
                            <a:latin typeface="Cambria Math" panose="02040503050406030204" pitchFamily="18" charset="0"/>
                          </a:rPr>
                          <m:t>𝜕</m:t>
                        </m:r>
                        <m:r>
                          <a:rPr lang="en-US" altLang="ja-JP" i="1">
                            <a:latin typeface="Cambria Math" panose="02040503050406030204" pitchFamily="18" charset="0"/>
                          </a:rPr>
                          <m:t>𝑏</m:t>
                        </m:r>
                      </m:den>
                    </m:f>
                  </m:oMath>
                </a14:m>
                <a:r>
                  <a:rPr kumimoji="1" lang="en-US" altLang="ja-JP" dirty="0"/>
                  <a:t> </a:t>
                </a:r>
                <a:endParaRPr kumimoji="1" lang="ja-JP" altLang="en-US" dirty="0"/>
              </a:p>
            </p:txBody>
          </p:sp>
        </mc:Choice>
        <mc:Fallback xmlns="">
          <p:sp>
            <p:nvSpPr>
              <p:cNvPr id="2" name="タイトル 1">
                <a:extLst>
                  <a:ext uri="{FF2B5EF4-FFF2-40B4-BE49-F238E27FC236}">
                    <a16:creationId xmlns:a16="http://schemas.microsoft.com/office/drawing/2014/main" id="{D0754F6B-D82D-65C8-9CAC-F0E6205F5301}"/>
                  </a:ext>
                </a:extLst>
              </p:cNvPr>
              <p:cNvSpPr>
                <a:spLocks noGrp="1" noRot="1" noChangeAspect="1" noMove="1" noResize="1" noEditPoints="1" noAdjustHandles="1" noChangeArrowheads="1" noChangeShapeType="1" noTextEdit="1"/>
              </p:cNvSpPr>
              <p:nvPr>
                <p:ph type="title"/>
              </p:nvPr>
            </p:nvSpPr>
            <p:spPr>
              <a:blipFill>
                <a:blip r:embed="rId2"/>
                <a:stretch>
                  <a:fillRect l="-2377"/>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92C78F6B-8E97-53EE-7522-CA8B2FC7B2B9}"/>
                  </a:ext>
                </a:extLst>
              </p:cNvPr>
              <p:cNvSpPr txBox="1"/>
              <p:nvPr/>
            </p:nvSpPr>
            <p:spPr>
              <a:xfrm>
                <a:off x="73891" y="1897070"/>
                <a:ext cx="12182764" cy="185634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kumimoji="1" lang="en-US" altLang="ja-JP" sz="2000" b="0" i="1" smtClean="0">
                              <a:latin typeface="Cambria Math" panose="02040503050406030204" pitchFamily="18" charset="0"/>
                            </a:rPr>
                          </m:ctrlPr>
                        </m:fPr>
                        <m:num>
                          <m:r>
                            <a:rPr kumimoji="1" lang="ja-JP" altLang="en-US" sz="2000" i="1" smtClean="0">
                              <a:latin typeface="Cambria Math" panose="02040503050406030204" pitchFamily="18" charset="0"/>
                            </a:rPr>
                            <m:t>𝜕</m:t>
                          </m:r>
                          <m:r>
                            <a:rPr kumimoji="1" lang="en-US" altLang="ja-JP" sz="2000" b="0" i="1" smtClean="0">
                              <a:latin typeface="Cambria Math" panose="02040503050406030204" pitchFamily="18" charset="0"/>
                            </a:rPr>
                            <m:t>𝐽</m:t>
                          </m:r>
                        </m:num>
                        <m:den>
                          <m:r>
                            <a:rPr kumimoji="1" lang="ja-JP" altLang="en-US" sz="2000" b="0" i="1" smtClean="0">
                              <a:latin typeface="Cambria Math" panose="02040503050406030204" pitchFamily="18" charset="0"/>
                            </a:rPr>
                            <m:t>𝜕</m:t>
                          </m:r>
                          <m:r>
                            <a:rPr kumimoji="1" lang="en-US" altLang="ja-JP" sz="2000" b="0" i="1" smtClean="0">
                              <a:latin typeface="Cambria Math" panose="02040503050406030204" pitchFamily="18" charset="0"/>
                            </a:rPr>
                            <m:t>𝑎</m:t>
                          </m:r>
                        </m:den>
                      </m:f>
                      <m:r>
                        <a:rPr kumimoji="1" lang="en-US" altLang="ja-JP" sz="2000" b="0" i="1" smtClean="0">
                          <a:latin typeface="Cambria Math" panose="02040503050406030204" pitchFamily="18" charset="0"/>
                        </a:rPr>
                        <m:t>=</m:t>
                      </m:r>
                      <m:f>
                        <m:fPr>
                          <m:ctrlPr>
                            <a:rPr lang="en-US" altLang="ja-JP" sz="2000" i="1">
                              <a:latin typeface="Cambria Math" panose="02040503050406030204" pitchFamily="18" charset="0"/>
                            </a:rPr>
                          </m:ctrlPr>
                        </m:fPr>
                        <m:num>
                          <m:r>
                            <a:rPr lang="ja-JP" altLang="en-US" sz="2000" i="1">
                              <a:latin typeface="Cambria Math" panose="02040503050406030204" pitchFamily="18" charset="0"/>
                            </a:rPr>
                            <m:t>𝜕</m:t>
                          </m:r>
                        </m:num>
                        <m:den>
                          <m:r>
                            <a:rPr lang="ja-JP" altLang="en-US" sz="2000" i="1">
                              <a:latin typeface="Cambria Math" panose="02040503050406030204" pitchFamily="18" charset="0"/>
                            </a:rPr>
                            <m:t>𝜕</m:t>
                          </m:r>
                          <m:r>
                            <a:rPr lang="en-US" altLang="ja-JP" sz="2000" i="1">
                              <a:latin typeface="Cambria Math" panose="02040503050406030204" pitchFamily="18" charset="0"/>
                            </a:rPr>
                            <m:t>𝑎</m:t>
                          </m:r>
                        </m:den>
                      </m:f>
                      <m:r>
                        <a:rPr lang="en-US" altLang="ja-JP" sz="2000" b="0" i="1" smtClean="0">
                          <a:latin typeface="Cambria Math" panose="02040503050406030204" pitchFamily="18" charset="0"/>
                        </a:rPr>
                        <m:t> </m:t>
                      </m:r>
                      <m:d>
                        <m:dPr>
                          <m:begChr m:val="["/>
                          <m:endChr m:val="]"/>
                          <m:ctrlPr>
                            <a:rPr lang="en-US" altLang="ja-JP" sz="2000" b="0" i="1" smtClean="0">
                              <a:latin typeface="Cambria Math" panose="02040503050406030204" pitchFamily="18" charset="0"/>
                            </a:rPr>
                          </m:ctrlPr>
                        </m:dPr>
                        <m:e>
                          <m:f>
                            <m:fPr>
                              <m:ctrlPr>
                                <a:rPr lang="en-US" altLang="ja-JP" sz="2000" i="1">
                                  <a:latin typeface="Cambria Math" panose="02040503050406030204" pitchFamily="18" charset="0"/>
                                </a:rPr>
                              </m:ctrlPr>
                            </m:fPr>
                            <m:num>
                              <m:r>
                                <a:rPr lang="en-US" altLang="ja-JP" sz="2000" i="1">
                                  <a:latin typeface="Cambria Math" panose="02040503050406030204" pitchFamily="18" charset="0"/>
                                </a:rPr>
                                <m:t>1</m:t>
                              </m:r>
                            </m:num>
                            <m:den>
                              <m:r>
                                <a:rPr lang="en-US" altLang="ja-JP" sz="2000" i="1">
                                  <a:latin typeface="Cambria Math" panose="02040503050406030204" pitchFamily="18" charset="0"/>
                                </a:rPr>
                                <m:t>𝑁</m:t>
                              </m:r>
                            </m:den>
                          </m:f>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i="1">
                                  <a:latin typeface="Cambria Math" panose="02040503050406030204" pitchFamily="18" charset="0"/>
                                </a:rPr>
                                <m:t>𝑛</m:t>
                              </m:r>
                            </m:sup>
                            <m:e>
                              <m:sSup>
                                <m:sSupPr>
                                  <m:ctrlPr>
                                    <a:rPr lang="en-US" altLang="ja-JP" sz="2000" i="1">
                                      <a:latin typeface="Cambria Math" panose="02040503050406030204" pitchFamily="18" charset="0"/>
                                    </a:rPr>
                                  </m:ctrlPr>
                                </m:sSupPr>
                                <m:e>
                                  <m:d>
                                    <m:dPr>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r>
                                        <a:rPr lang="en-US" altLang="ja-JP" sz="2000" i="1">
                                          <a:latin typeface="Cambria Math" panose="02040503050406030204" pitchFamily="18" charset="0"/>
                                        </a:rPr>
                                        <m:t>𝑎</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i="1">
                                          <a:latin typeface="Cambria Math" panose="02040503050406030204" pitchFamily="18" charset="0"/>
                                        </a:rPr>
                                        <m:t>𝑏</m:t>
                                      </m:r>
                                    </m:e>
                                  </m:d>
                                </m:e>
                                <m:sup>
                                  <m:r>
                                    <a:rPr lang="en-US" altLang="ja-JP" sz="2000" i="1">
                                      <a:latin typeface="Cambria Math" panose="02040503050406030204" pitchFamily="18" charset="0"/>
                                    </a:rPr>
                                    <m:t>2</m:t>
                                  </m:r>
                                </m:sup>
                              </m:sSup>
                            </m:e>
                          </m:nary>
                        </m:e>
                      </m:d>
                      <m:r>
                        <a:rPr lang="en-US" altLang="ja-JP" sz="2000" b="0" i="1" smtClean="0">
                          <a:latin typeface="Cambria Math" panose="02040503050406030204" pitchFamily="18" charset="0"/>
                        </a:rPr>
                        <m:t>=</m:t>
                      </m:r>
                      <m:f>
                        <m:fPr>
                          <m:ctrlPr>
                            <a:rPr lang="en-US" altLang="ja-JP" sz="2000" i="1">
                              <a:latin typeface="Cambria Math" panose="02040503050406030204" pitchFamily="18" charset="0"/>
                            </a:rPr>
                          </m:ctrlPr>
                        </m:fPr>
                        <m:num>
                          <m:r>
                            <a:rPr lang="en-US" altLang="ja-JP" sz="2000" i="1">
                              <a:latin typeface="Cambria Math" panose="02040503050406030204" pitchFamily="18" charset="0"/>
                            </a:rPr>
                            <m:t>1</m:t>
                          </m:r>
                        </m:num>
                        <m:den>
                          <m:r>
                            <a:rPr lang="en-US" altLang="ja-JP" sz="2000" i="1">
                              <a:latin typeface="Cambria Math" panose="02040503050406030204" pitchFamily="18" charset="0"/>
                            </a:rPr>
                            <m:t>𝑁</m:t>
                          </m:r>
                        </m:den>
                      </m:f>
                      <m:nary>
                        <m:naryPr>
                          <m:chr m:val="∑"/>
                          <m:ctrlPr>
                            <a:rPr kumimoji="1" lang="en-US" altLang="ja-JP" sz="2000" b="0" i="1" smtClean="0">
                              <a:latin typeface="Cambria Math" panose="02040503050406030204" pitchFamily="18" charset="0"/>
                            </a:rPr>
                          </m:ctrlPr>
                        </m:naryPr>
                        <m:sub>
                          <m:r>
                            <m:rPr>
                              <m:brk m:alnAt="23"/>
                            </m:rP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=1</m:t>
                          </m:r>
                        </m:sub>
                        <m:sup>
                          <m:r>
                            <a:rPr kumimoji="1" lang="en-US" altLang="ja-JP" sz="2000" b="0" i="1" smtClean="0">
                              <a:latin typeface="Cambria Math" panose="02040503050406030204" pitchFamily="18" charset="0"/>
                            </a:rPr>
                            <m:t>𝑁</m:t>
                          </m:r>
                        </m:sup>
                        <m:e>
                          <m:f>
                            <m:fPr>
                              <m:ctrlPr>
                                <a:rPr lang="en-US" altLang="ja-JP" sz="2000" i="1">
                                  <a:latin typeface="Cambria Math" panose="02040503050406030204" pitchFamily="18" charset="0"/>
                                </a:rPr>
                              </m:ctrlPr>
                            </m:fPr>
                            <m:num>
                              <m:r>
                                <a:rPr lang="ja-JP" altLang="en-US" sz="2000" i="1">
                                  <a:latin typeface="Cambria Math" panose="02040503050406030204" pitchFamily="18" charset="0"/>
                                </a:rPr>
                                <m:t>𝜕</m:t>
                              </m:r>
                            </m:num>
                            <m:den>
                              <m:r>
                                <a:rPr lang="ja-JP" altLang="en-US" sz="2000" i="1">
                                  <a:latin typeface="Cambria Math" panose="02040503050406030204" pitchFamily="18" charset="0"/>
                                </a:rPr>
                                <m:t>𝜕</m:t>
                              </m:r>
                              <m:r>
                                <a:rPr lang="en-US" altLang="ja-JP" sz="2000" i="1">
                                  <a:latin typeface="Cambria Math" panose="02040503050406030204" pitchFamily="18" charset="0"/>
                                </a:rPr>
                                <m:t>𝑎</m:t>
                              </m:r>
                            </m:den>
                          </m:f>
                          <m:d>
                            <m:dPr>
                              <m:begChr m:val="["/>
                              <m:endChr m:val="]"/>
                              <m:ctrlPr>
                                <a:rPr lang="en-US" altLang="ja-JP" sz="2000" i="1" smtClean="0">
                                  <a:latin typeface="Cambria Math" panose="02040503050406030204" pitchFamily="18" charset="0"/>
                                </a:rPr>
                              </m:ctrlPr>
                            </m:dPr>
                            <m:e>
                              <m:sSup>
                                <m:sSupPr>
                                  <m:ctrlPr>
                                    <a:rPr lang="en-US" altLang="ja-JP" sz="2000" b="0" i="1" smtClean="0">
                                      <a:latin typeface="Cambria Math" panose="02040503050406030204" pitchFamily="18" charset="0"/>
                                    </a:rPr>
                                  </m:ctrlPr>
                                </m:sSupPr>
                                <m:e>
                                  <m:d>
                                    <m:dPr>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𝑦</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𝑎</m:t>
                                      </m:r>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𝑥</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𝑏</m:t>
                                      </m:r>
                                    </m:e>
                                  </m:d>
                                </m:e>
                                <m:sup>
                                  <m:r>
                                    <a:rPr lang="en-US" altLang="ja-JP" sz="2000" b="0" i="1" smtClean="0">
                                      <a:latin typeface="Cambria Math" panose="02040503050406030204" pitchFamily="18" charset="0"/>
                                    </a:rPr>
                                    <m:t>2</m:t>
                                  </m:r>
                                </m:sup>
                              </m:sSup>
                            </m:e>
                          </m:d>
                        </m:e>
                      </m:nary>
                      <m:r>
                        <a:rPr kumimoji="1" lang="en-US" altLang="ja-JP" sz="2000" b="0" i="1" smtClean="0">
                          <a:latin typeface="Cambria Math" panose="02040503050406030204" pitchFamily="18" charset="0"/>
                        </a:rPr>
                        <m:t>=</m:t>
                      </m:r>
                      <m:f>
                        <m:fPr>
                          <m:ctrlPr>
                            <a:rPr lang="en-US" altLang="ja-JP" sz="2000" i="1">
                              <a:latin typeface="Cambria Math" panose="02040503050406030204" pitchFamily="18" charset="0"/>
                            </a:rPr>
                          </m:ctrlPr>
                        </m:fPr>
                        <m:num>
                          <m:r>
                            <a:rPr lang="en-US" altLang="ja-JP" sz="2000" i="1">
                              <a:latin typeface="Cambria Math" panose="02040503050406030204" pitchFamily="18" charset="0"/>
                            </a:rPr>
                            <m:t>1</m:t>
                          </m:r>
                        </m:num>
                        <m:den>
                          <m:r>
                            <a:rPr lang="en-US" altLang="ja-JP" sz="2000" i="1">
                              <a:latin typeface="Cambria Math" panose="02040503050406030204" pitchFamily="18" charset="0"/>
                            </a:rPr>
                            <m:t>𝑁</m:t>
                          </m:r>
                        </m:den>
                      </m:f>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b="0" i="1" smtClean="0">
                              <a:latin typeface="Cambria Math" panose="02040503050406030204" pitchFamily="18" charset="0"/>
                            </a:rPr>
                            <m:t>𝑁</m:t>
                          </m:r>
                        </m:sup>
                        <m:e>
                          <m:r>
                            <a:rPr lang="en-US" altLang="ja-JP" sz="2000" b="0" i="1" smtClean="0">
                              <a:latin typeface="Cambria Math" panose="02040503050406030204" pitchFamily="18" charset="0"/>
                            </a:rPr>
                            <m:t>2</m:t>
                          </m:r>
                          <m:d>
                            <m:dPr>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b="0" i="1" smtClean="0">
                                      <a:latin typeface="Cambria Math" panose="02040503050406030204" pitchFamily="18" charset="0"/>
                                    </a:rPr>
                                    <m:t>𝑖</m:t>
                                  </m:r>
                                </m:sub>
                              </m:sSub>
                              <m:r>
                                <a:rPr lang="en-US" altLang="ja-JP" sz="2000" i="1">
                                  <a:latin typeface="Cambria Math" panose="02040503050406030204" pitchFamily="18" charset="0"/>
                                </a:rPr>
                                <m:t>−</m:t>
                              </m:r>
                              <m:r>
                                <a:rPr lang="en-US" altLang="ja-JP" sz="2000" i="1">
                                  <a:latin typeface="Cambria Math" panose="02040503050406030204" pitchFamily="18" charset="0"/>
                                </a:rPr>
                                <m:t>𝑎</m:t>
                              </m:r>
                              <m:sSub>
                                <m:sSubPr>
                                  <m:ctrlPr>
                                    <a:rPr lang="en-US" altLang="ja-JP" sz="2000" b="0" i="1" smtClean="0">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i="1">
                                  <a:latin typeface="Cambria Math" panose="02040503050406030204" pitchFamily="18" charset="0"/>
                                </a:rPr>
                                <m:t>𝑏</m:t>
                              </m:r>
                            </m:e>
                          </m:d>
                          <m:d>
                            <m:dPr>
                              <m:ctrlPr>
                                <a:rPr lang="en-US" altLang="ja-JP" sz="2000" b="0" i="1" smtClean="0">
                                  <a:latin typeface="Cambria Math" panose="02040503050406030204" pitchFamily="18" charset="0"/>
                                </a:rPr>
                              </m:ctrlPr>
                            </m:dPr>
                            <m:e>
                              <m:r>
                                <a:rPr lang="en-US" altLang="ja-JP" sz="2000" b="0" i="1" smtClean="0">
                                  <a:latin typeface="Cambria Math" panose="02040503050406030204" pitchFamily="18" charset="0"/>
                                </a:rPr>
                                <m:t>−</m:t>
                              </m:r>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𝑥</m:t>
                                  </m:r>
                                </m:e>
                                <m:sub>
                                  <m:r>
                                    <a:rPr lang="en-US" altLang="ja-JP" sz="2000" b="0" i="1" smtClean="0">
                                      <a:latin typeface="Cambria Math" panose="02040503050406030204" pitchFamily="18" charset="0"/>
                                    </a:rPr>
                                    <m:t>𝑖</m:t>
                                  </m:r>
                                </m:sub>
                              </m:sSub>
                            </m:e>
                          </m:d>
                        </m:e>
                      </m:nary>
                      <m:r>
                        <a:rPr lang="en-US" altLang="ja-JP" sz="2000" b="0" i="1" smtClean="0">
                          <a:latin typeface="Cambria Math" panose="02040503050406030204" pitchFamily="18" charset="0"/>
                        </a:rPr>
                        <m:t>=−</m:t>
                      </m:r>
                      <m:f>
                        <m:fPr>
                          <m:ctrlPr>
                            <a:rPr lang="en-US" altLang="ja-JP" sz="2000" b="0" i="1" smtClean="0">
                              <a:latin typeface="Cambria Math" panose="02040503050406030204" pitchFamily="18" charset="0"/>
                            </a:rPr>
                          </m:ctrlPr>
                        </m:fPr>
                        <m:num>
                          <m:r>
                            <a:rPr lang="en-US" altLang="ja-JP" sz="2000" b="0" i="1" smtClean="0">
                              <a:latin typeface="Cambria Math" panose="02040503050406030204" pitchFamily="18" charset="0"/>
                            </a:rPr>
                            <m:t>2</m:t>
                          </m:r>
                        </m:num>
                        <m:den>
                          <m:r>
                            <a:rPr lang="en-US" altLang="ja-JP" sz="2000" b="0" i="1" smtClean="0">
                              <a:latin typeface="Cambria Math" panose="02040503050406030204" pitchFamily="18" charset="0"/>
                            </a:rPr>
                            <m:t>𝑁</m:t>
                          </m:r>
                        </m:den>
                      </m:f>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b="0" i="1" smtClean="0">
                              <a:latin typeface="Cambria Math" panose="02040503050406030204" pitchFamily="18" charset="0"/>
                            </a:rPr>
                            <m:t>𝑁</m:t>
                          </m:r>
                        </m:sup>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𝑥</m:t>
                              </m:r>
                            </m:e>
                            <m:sub>
                              <m:r>
                                <a:rPr lang="en-US" altLang="ja-JP" sz="2000" b="0" i="1" smtClean="0">
                                  <a:latin typeface="Cambria Math" panose="02040503050406030204" pitchFamily="18" charset="0"/>
                                </a:rPr>
                                <m:t>𝑖</m:t>
                              </m:r>
                            </m:sub>
                          </m:sSub>
                          <m:d>
                            <m:dPr>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b="0" i="1" smtClean="0">
                                      <a:latin typeface="Cambria Math" panose="02040503050406030204" pitchFamily="18" charset="0"/>
                                    </a:rPr>
                                    <m:t>𝑖</m:t>
                                  </m:r>
                                </m:sub>
                              </m:sSub>
                              <m:r>
                                <a:rPr lang="en-US" altLang="ja-JP" sz="2000" i="1">
                                  <a:latin typeface="Cambria Math" panose="02040503050406030204" pitchFamily="18" charset="0"/>
                                </a:rPr>
                                <m:t>−</m:t>
                              </m:r>
                              <m:r>
                                <a:rPr lang="en-US" altLang="ja-JP" sz="2000" i="1">
                                  <a:latin typeface="Cambria Math" panose="02040503050406030204" pitchFamily="18" charset="0"/>
                                </a:rPr>
                                <m:t>𝑎</m:t>
                              </m:r>
                              <m:sSub>
                                <m:sSubPr>
                                  <m:ctrlPr>
                                    <a:rPr lang="en-US" altLang="ja-JP" sz="2000" b="0" i="1" smtClean="0">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i="1">
                                  <a:latin typeface="Cambria Math" panose="02040503050406030204" pitchFamily="18" charset="0"/>
                                </a:rPr>
                                <m:t>𝑏</m:t>
                              </m:r>
                            </m:e>
                          </m:d>
                        </m:e>
                      </m:nary>
                      <m:r>
                        <a:rPr lang="en-US" altLang="ja-JP" sz="2000" b="0" i="1" smtClean="0">
                          <a:latin typeface="Cambria Math" panose="02040503050406030204" pitchFamily="18" charset="0"/>
                        </a:rPr>
                        <m:t>=−</m:t>
                      </m:r>
                      <m:f>
                        <m:fPr>
                          <m:ctrlPr>
                            <a:rPr lang="en-US" altLang="ja-JP" sz="2000" b="0" i="1" smtClean="0">
                              <a:latin typeface="Cambria Math" panose="02040503050406030204" pitchFamily="18" charset="0"/>
                            </a:rPr>
                          </m:ctrlPr>
                        </m:fPr>
                        <m:num>
                          <m:r>
                            <a:rPr lang="en-US" altLang="ja-JP" sz="2000" b="0" i="1" smtClean="0">
                              <a:latin typeface="Cambria Math" panose="02040503050406030204" pitchFamily="18" charset="0"/>
                            </a:rPr>
                            <m:t>2</m:t>
                          </m:r>
                        </m:num>
                        <m:den>
                          <m:r>
                            <a:rPr lang="en-US" altLang="ja-JP" sz="2000" b="0" i="1" smtClean="0">
                              <a:latin typeface="Cambria Math" panose="02040503050406030204" pitchFamily="18" charset="0"/>
                            </a:rPr>
                            <m:t>𝑁</m:t>
                          </m:r>
                        </m:den>
                      </m:f>
                      <m:d>
                        <m:dPr>
                          <m:ctrlPr>
                            <a:rPr lang="en-US" altLang="ja-JP" sz="2000" b="0" i="1" smtClean="0">
                              <a:latin typeface="Cambria Math" panose="02040503050406030204" pitchFamily="18" charset="0"/>
                            </a:rPr>
                          </m:ctrlPr>
                        </m:dPr>
                        <m:e>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i="1">
                                  <a:latin typeface="Cambria Math" panose="02040503050406030204" pitchFamily="18" charset="0"/>
                                </a:rPr>
                                <m:t>𝑁</m:t>
                              </m:r>
                            </m:sup>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𝑖</m:t>
                                  </m:r>
                                </m:sub>
                              </m:sSub>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i="1">
                                      <a:latin typeface="Cambria Math" panose="02040503050406030204" pitchFamily="18" charset="0"/>
                                    </a:rPr>
                                    <m:t>𝑖</m:t>
                                  </m:r>
                                </m:sub>
                              </m:sSub>
                            </m:e>
                          </m:nary>
                          <m:r>
                            <a:rPr lang="en-US" altLang="ja-JP" sz="2000" i="1">
                              <a:latin typeface="Cambria Math" panose="02040503050406030204" pitchFamily="18" charset="0"/>
                            </a:rPr>
                            <m:t>−</m:t>
                          </m:r>
                          <m:r>
                            <a:rPr lang="en-US" altLang="ja-JP" sz="2000" i="1">
                              <a:latin typeface="Cambria Math" panose="02040503050406030204" pitchFamily="18" charset="0"/>
                            </a:rPr>
                            <m:t>𝑎</m:t>
                          </m:r>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i="1">
                                  <a:latin typeface="Cambria Math" panose="02040503050406030204" pitchFamily="18" charset="0"/>
                                </a:rPr>
                                <m:t>𝑁</m:t>
                              </m:r>
                            </m:sup>
                            <m:e>
                              <m:sSubSup>
                                <m:sSubSupPr>
                                  <m:ctrlPr>
                                    <a:rPr lang="en-US" altLang="ja-JP" sz="2000" i="1">
                                      <a:latin typeface="Cambria Math" panose="02040503050406030204" pitchFamily="18" charset="0"/>
                                    </a:rPr>
                                  </m:ctrlPr>
                                </m:sSubSupPr>
                                <m:e>
                                  <m:r>
                                    <a:rPr lang="en-US" altLang="ja-JP" sz="2000" i="1">
                                      <a:latin typeface="Cambria Math" panose="02040503050406030204" pitchFamily="18" charset="0"/>
                                    </a:rPr>
                                    <m:t>𝑥</m:t>
                                  </m:r>
                                </m:e>
                                <m:sub>
                                  <m:r>
                                    <a:rPr lang="en-US" altLang="ja-JP" sz="2000" i="1">
                                      <a:latin typeface="Cambria Math" panose="02040503050406030204" pitchFamily="18" charset="0"/>
                                    </a:rPr>
                                    <m:t>𝑖</m:t>
                                  </m:r>
                                </m:sub>
                                <m:sup>
                                  <m:r>
                                    <a:rPr lang="en-US" altLang="ja-JP" sz="2000" i="1">
                                      <a:latin typeface="Cambria Math" panose="02040503050406030204" pitchFamily="18" charset="0"/>
                                    </a:rPr>
                                    <m:t>2</m:t>
                                  </m:r>
                                </m:sup>
                              </m:sSubSup>
                            </m:e>
                          </m:nary>
                          <m:r>
                            <a:rPr lang="en-US" altLang="ja-JP" sz="2000" i="1">
                              <a:latin typeface="Cambria Math" panose="02040503050406030204" pitchFamily="18" charset="0"/>
                            </a:rPr>
                            <m:t>−</m:t>
                          </m:r>
                          <m:r>
                            <a:rPr lang="en-US" altLang="ja-JP" sz="2000" i="1">
                              <a:latin typeface="Cambria Math" panose="02040503050406030204" pitchFamily="18" charset="0"/>
                            </a:rPr>
                            <m:t>𝑏</m:t>
                          </m:r>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i="1">
                                  <a:latin typeface="Cambria Math" panose="02040503050406030204" pitchFamily="18" charset="0"/>
                                </a:rPr>
                                <m:t>𝑁</m:t>
                              </m:r>
                            </m:sup>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𝑖</m:t>
                                  </m:r>
                                </m:sub>
                              </m:sSub>
                            </m:e>
                          </m:nary>
                        </m:e>
                      </m:d>
                    </m:oMath>
                  </m:oMathPara>
                </a14:m>
                <a:endParaRPr kumimoji="1" lang="en-US" altLang="ja-JP" sz="2000" dirty="0"/>
              </a:p>
            </p:txBody>
          </p:sp>
        </mc:Choice>
        <mc:Fallback xmlns="">
          <p:sp>
            <p:nvSpPr>
              <p:cNvPr id="4" name="テキスト ボックス 3">
                <a:extLst>
                  <a:ext uri="{FF2B5EF4-FFF2-40B4-BE49-F238E27FC236}">
                    <a16:creationId xmlns:a16="http://schemas.microsoft.com/office/drawing/2014/main" id="{92C78F6B-8E97-53EE-7522-CA8B2FC7B2B9}"/>
                  </a:ext>
                </a:extLst>
              </p:cNvPr>
              <p:cNvSpPr txBox="1">
                <a:spLocks noRot="1" noChangeAspect="1" noMove="1" noResize="1" noEditPoints="1" noAdjustHandles="1" noChangeArrowheads="1" noChangeShapeType="1" noTextEdit="1"/>
              </p:cNvSpPr>
              <p:nvPr/>
            </p:nvSpPr>
            <p:spPr>
              <a:xfrm>
                <a:off x="73891" y="1897070"/>
                <a:ext cx="12182764" cy="1856342"/>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 name="テキスト ボックス 4">
                <a:extLst>
                  <a:ext uri="{FF2B5EF4-FFF2-40B4-BE49-F238E27FC236}">
                    <a16:creationId xmlns:a16="http://schemas.microsoft.com/office/drawing/2014/main" id="{4CF1A885-C2C6-B6B9-3110-69D623029FD5}"/>
                  </a:ext>
                </a:extLst>
              </p:cNvPr>
              <p:cNvSpPr txBox="1"/>
              <p:nvPr/>
            </p:nvSpPr>
            <p:spPr>
              <a:xfrm>
                <a:off x="73891" y="4307306"/>
                <a:ext cx="11896436" cy="196906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kumimoji="1" lang="en-US" altLang="ja-JP" sz="2000" b="0" i="1" smtClean="0">
                              <a:latin typeface="Cambria Math" panose="02040503050406030204" pitchFamily="18" charset="0"/>
                            </a:rPr>
                          </m:ctrlPr>
                        </m:fPr>
                        <m:num>
                          <m:r>
                            <a:rPr kumimoji="1" lang="ja-JP" altLang="en-US" sz="2000" i="1" smtClean="0">
                              <a:latin typeface="Cambria Math" panose="02040503050406030204" pitchFamily="18" charset="0"/>
                            </a:rPr>
                            <m:t>𝜕</m:t>
                          </m:r>
                          <m:r>
                            <a:rPr kumimoji="1" lang="en-US" altLang="ja-JP" sz="2000" b="0" i="1" smtClean="0">
                              <a:latin typeface="Cambria Math" panose="02040503050406030204" pitchFamily="18" charset="0"/>
                            </a:rPr>
                            <m:t>𝐽</m:t>
                          </m:r>
                        </m:num>
                        <m:den>
                          <m:r>
                            <a:rPr kumimoji="1" lang="ja-JP" altLang="en-US" sz="2000" b="0" i="1" smtClean="0">
                              <a:latin typeface="Cambria Math" panose="02040503050406030204" pitchFamily="18" charset="0"/>
                            </a:rPr>
                            <m:t>𝜕</m:t>
                          </m:r>
                          <m:r>
                            <a:rPr kumimoji="1" lang="en-US" altLang="ja-JP" sz="2000" b="0" i="1" smtClean="0">
                              <a:latin typeface="Cambria Math" panose="02040503050406030204" pitchFamily="18" charset="0"/>
                            </a:rPr>
                            <m:t>𝑏</m:t>
                          </m:r>
                        </m:den>
                      </m:f>
                      <m:r>
                        <a:rPr kumimoji="1" lang="en-US" altLang="ja-JP" sz="2000" b="0" i="1" smtClean="0">
                          <a:latin typeface="Cambria Math" panose="02040503050406030204" pitchFamily="18" charset="0"/>
                        </a:rPr>
                        <m:t>=</m:t>
                      </m:r>
                      <m:f>
                        <m:fPr>
                          <m:ctrlPr>
                            <a:rPr lang="en-US" altLang="ja-JP" sz="2000" i="1">
                              <a:latin typeface="Cambria Math" panose="02040503050406030204" pitchFamily="18" charset="0"/>
                            </a:rPr>
                          </m:ctrlPr>
                        </m:fPr>
                        <m:num>
                          <m:r>
                            <a:rPr lang="ja-JP" altLang="en-US" sz="2000" i="1">
                              <a:latin typeface="Cambria Math" panose="02040503050406030204" pitchFamily="18" charset="0"/>
                            </a:rPr>
                            <m:t>𝜕</m:t>
                          </m:r>
                        </m:num>
                        <m:den>
                          <m:r>
                            <a:rPr lang="ja-JP" altLang="en-US" sz="2000" i="1">
                              <a:latin typeface="Cambria Math" panose="02040503050406030204" pitchFamily="18" charset="0"/>
                            </a:rPr>
                            <m:t>𝜕</m:t>
                          </m:r>
                          <m:r>
                            <a:rPr lang="en-US" altLang="ja-JP" sz="2000" b="0" i="1" smtClean="0">
                              <a:latin typeface="Cambria Math" panose="02040503050406030204" pitchFamily="18" charset="0"/>
                            </a:rPr>
                            <m:t>𝑏</m:t>
                          </m:r>
                        </m:den>
                      </m:f>
                      <m:r>
                        <a:rPr lang="en-US" altLang="ja-JP" sz="2000" b="0" i="1" smtClean="0">
                          <a:latin typeface="Cambria Math" panose="02040503050406030204" pitchFamily="18" charset="0"/>
                        </a:rPr>
                        <m:t> </m:t>
                      </m:r>
                      <m:d>
                        <m:dPr>
                          <m:begChr m:val="["/>
                          <m:endChr m:val="]"/>
                          <m:ctrlPr>
                            <a:rPr lang="en-US" altLang="ja-JP" sz="2000" b="0" i="1" smtClean="0">
                              <a:latin typeface="Cambria Math" panose="02040503050406030204" pitchFamily="18" charset="0"/>
                            </a:rPr>
                          </m:ctrlPr>
                        </m:dPr>
                        <m:e>
                          <m:f>
                            <m:fPr>
                              <m:ctrlPr>
                                <a:rPr lang="en-US" altLang="ja-JP" sz="2000" i="1">
                                  <a:latin typeface="Cambria Math" panose="02040503050406030204" pitchFamily="18" charset="0"/>
                                </a:rPr>
                              </m:ctrlPr>
                            </m:fPr>
                            <m:num>
                              <m:r>
                                <a:rPr lang="en-US" altLang="ja-JP" sz="2000" i="1">
                                  <a:latin typeface="Cambria Math" panose="02040503050406030204" pitchFamily="18" charset="0"/>
                                </a:rPr>
                                <m:t>1</m:t>
                              </m:r>
                            </m:num>
                            <m:den>
                              <m:r>
                                <a:rPr lang="en-US" altLang="ja-JP" sz="2000" i="1">
                                  <a:latin typeface="Cambria Math" panose="02040503050406030204" pitchFamily="18" charset="0"/>
                                </a:rPr>
                                <m:t>𝑁</m:t>
                              </m:r>
                            </m:den>
                          </m:f>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b="0" i="1" smtClean="0">
                                  <a:latin typeface="Cambria Math" panose="02040503050406030204" pitchFamily="18" charset="0"/>
                                </a:rPr>
                                <m:t>𝑁</m:t>
                              </m:r>
                            </m:sup>
                            <m:e>
                              <m:sSup>
                                <m:sSupPr>
                                  <m:ctrlPr>
                                    <a:rPr lang="en-US" altLang="ja-JP" sz="2000" i="1">
                                      <a:latin typeface="Cambria Math" panose="02040503050406030204" pitchFamily="18" charset="0"/>
                                    </a:rPr>
                                  </m:ctrlPr>
                                </m:sSupPr>
                                <m:e>
                                  <m:d>
                                    <m:dPr>
                                      <m:ctrlPr>
                                        <a:rPr lang="en-US" altLang="ja-JP" sz="2000" i="1">
                                          <a:latin typeface="Cambria Math" panose="02040503050406030204" pitchFamily="18" charset="0"/>
                                        </a:rPr>
                                      </m:ctrlPr>
                                    </m:dPr>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r>
                                        <a:rPr lang="en-US" altLang="ja-JP" sz="2000" i="1">
                                          <a:latin typeface="Cambria Math" panose="02040503050406030204" pitchFamily="18" charset="0"/>
                                        </a:rPr>
                                        <m:t>𝑎</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i="1">
                                          <a:latin typeface="Cambria Math" panose="02040503050406030204" pitchFamily="18" charset="0"/>
                                        </a:rPr>
                                        <m:t>𝑏</m:t>
                                      </m:r>
                                    </m:e>
                                  </m:d>
                                </m:e>
                                <m:sup>
                                  <m:r>
                                    <a:rPr lang="en-US" altLang="ja-JP" sz="2000" i="1">
                                      <a:latin typeface="Cambria Math" panose="02040503050406030204" pitchFamily="18" charset="0"/>
                                    </a:rPr>
                                    <m:t>2</m:t>
                                  </m:r>
                                </m:sup>
                              </m:sSup>
                            </m:e>
                          </m:nary>
                        </m:e>
                      </m:d>
                      <m:r>
                        <a:rPr lang="en-US" altLang="ja-JP" sz="2000" b="0" i="1" smtClean="0">
                          <a:latin typeface="Cambria Math" panose="02040503050406030204" pitchFamily="18" charset="0"/>
                        </a:rPr>
                        <m:t>=</m:t>
                      </m:r>
                      <m:f>
                        <m:fPr>
                          <m:ctrlPr>
                            <a:rPr lang="en-US" altLang="ja-JP" sz="2000" i="1">
                              <a:latin typeface="Cambria Math" panose="02040503050406030204" pitchFamily="18" charset="0"/>
                            </a:rPr>
                          </m:ctrlPr>
                        </m:fPr>
                        <m:num>
                          <m:r>
                            <a:rPr lang="en-US" altLang="ja-JP" sz="2000" i="1">
                              <a:latin typeface="Cambria Math" panose="02040503050406030204" pitchFamily="18" charset="0"/>
                            </a:rPr>
                            <m:t>1</m:t>
                          </m:r>
                        </m:num>
                        <m:den>
                          <m:r>
                            <a:rPr lang="en-US" altLang="ja-JP" sz="2000" i="1">
                              <a:latin typeface="Cambria Math" panose="02040503050406030204" pitchFamily="18" charset="0"/>
                            </a:rPr>
                            <m:t>𝑁</m:t>
                          </m:r>
                        </m:den>
                      </m:f>
                      <m:nary>
                        <m:naryPr>
                          <m:chr m:val="∑"/>
                          <m:ctrlPr>
                            <a:rPr kumimoji="1" lang="en-US" altLang="ja-JP" sz="2000" b="0" i="1" smtClean="0">
                              <a:latin typeface="Cambria Math" panose="02040503050406030204" pitchFamily="18" charset="0"/>
                            </a:rPr>
                          </m:ctrlPr>
                        </m:naryPr>
                        <m:sub>
                          <m:r>
                            <m:rPr>
                              <m:brk m:alnAt="23"/>
                            </m:rPr>
                            <a:rPr kumimoji="1" lang="en-US" altLang="ja-JP" sz="2000" b="0" i="1" smtClean="0">
                              <a:latin typeface="Cambria Math" panose="02040503050406030204" pitchFamily="18" charset="0"/>
                            </a:rPr>
                            <m:t>𝑖</m:t>
                          </m:r>
                          <m:r>
                            <a:rPr kumimoji="1" lang="en-US" altLang="ja-JP" sz="2000" b="0" i="1" smtClean="0">
                              <a:latin typeface="Cambria Math" panose="02040503050406030204" pitchFamily="18" charset="0"/>
                            </a:rPr>
                            <m:t>=1</m:t>
                          </m:r>
                        </m:sub>
                        <m:sup>
                          <m:r>
                            <a:rPr kumimoji="1" lang="en-US" altLang="ja-JP" sz="2000" b="0" i="1" smtClean="0">
                              <a:latin typeface="Cambria Math" panose="02040503050406030204" pitchFamily="18" charset="0"/>
                            </a:rPr>
                            <m:t>𝑁</m:t>
                          </m:r>
                        </m:sup>
                        <m:e>
                          <m:f>
                            <m:fPr>
                              <m:ctrlPr>
                                <a:rPr lang="en-US" altLang="ja-JP" sz="2000" i="1">
                                  <a:latin typeface="Cambria Math" panose="02040503050406030204" pitchFamily="18" charset="0"/>
                                </a:rPr>
                              </m:ctrlPr>
                            </m:fPr>
                            <m:num>
                              <m:r>
                                <a:rPr lang="ja-JP" altLang="en-US" sz="2000" i="1">
                                  <a:latin typeface="Cambria Math" panose="02040503050406030204" pitchFamily="18" charset="0"/>
                                </a:rPr>
                                <m:t>𝜕</m:t>
                              </m:r>
                            </m:num>
                            <m:den>
                              <m:r>
                                <a:rPr lang="ja-JP" altLang="en-US" sz="2000" i="1">
                                  <a:latin typeface="Cambria Math" panose="02040503050406030204" pitchFamily="18" charset="0"/>
                                </a:rPr>
                                <m:t>𝜕</m:t>
                              </m:r>
                              <m:r>
                                <a:rPr lang="en-US" altLang="ja-JP" sz="2000" b="0" i="1" smtClean="0">
                                  <a:latin typeface="Cambria Math" panose="02040503050406030204" pitchFamily="18" charset="0"/>
                                </a:rPr>
                                <m:t>𝑏</m:t>
                              </m:r>
                            </m:den>
                          </m:f>
                          <m:d>
                            <m:dPr>
                              <m:begChr m:val="["/>
                              <m:endChr m:val="]"/>
                              <m:ctrlPr>
                                <a:rPr lang="en-US" altLang="ja-JP" sz="2000" i="1" smtClean="0">
                                  <a:latin typeface="Cambria Math" panose="02040503050406030204" pitchFamily="18" charset="0"/>
                                </a:rPr>
                              </m:ctrlPr>
                            </m:dPr>
                            <m:e>
                              <m:sSup>
                                <m:sSupPr>
                                  <m:ctrlPr>
                                    <a:rPr lang="en-US" altLang="ja-JP" sz="2000" b="0" i="1" smtClean="0">
                                      <a:latin typeface="Cambria Math" panose="02040503050406030204" pitchFamily="18" charset="0"/>
                                    </a:rPr>
                                  </m:ctrlPr>
                                </m:sSupPr>
                                <m:e>
                                  <m:d>
                                    <m:dPr>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𝑦</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𝑎</m:t>
                                      </m:r>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𝑥</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b="0" i="1" smtClean="0">
                                          <a:latin typeface="Cambria Math" panose="02040503050406030204" pitchFamily="18" charset="0"/>
                                        </a:rPr>
                                        <m:t>𝑏</m:t>
                                      </m:r>
                                    </m:e>
                                  </m:d>
                                </m:e>
                                <m:sup>
                                  <m:r>
                                    <a:rPr lang="en-US" altLang="ja-JP" sz="2000" b="0" i="1" smtClean="0">
                                      <a:latin typeface="Cambria Math" panose="02040503050406030204" pitchFamily="18" charset="0"/>
                                    </a:rPr>
                                    <m:t>2</m:t>
                                  </m:r>
                                </m:sup>
                              </m:sSup>
                            </m:e>
                          </m:d>
                        </m:e>
                      </m:nary>
                      <m:r>
                        <a:rPr kumimoji="1" lang="en-US" altLang="ja-JP" sz="2000" b="0" i="1" smtClean="0">
                          <a:latin typeface="Cambria Math" panose="02040503050406030204" pitchFamily="18" charset="0"/>
                        </a:rPr>
                        <m:t>=</m:t>
                      </m:r>
                      <m:f>
                        <m:fPr>
                          <m:ctrlPr>
                            <a:rPr lang="en-US" altLang="ja-JP" sz="2000" i="1">
                              <a:latin typeface="Cambria Math" panose="02040503050406030204" pitchFamily="18" charset="0"/>
                            </a:rPr>
                          </m:ctrlPr>
                        </m:fPr>
                        <m:num>
                          <m:r>
                            <a:rPr lang="en-US" altLang="ja-JP" sz="2000" i="1">
                              <a:latin typeface="Cambria Math" panose="02040503050406030204" pitchFamily="18" charset="0"/>
                            </a:rPr>
                            <m:t>1</m:t>
                          </m:r>
                        </m:num>
                        <m:den>
                          <m:r>
                            <a:rPr lang="en-US" altLang="ja-JP" sz="2000" i="1">
                              <a:latin typeface="Cambria Math" panose="02040503050406030204" pitchFamily="18" charset="0"/>
                            </a:rPr>
                            <m:t>𝑁</m:t>
                          </m:r>
                        </m:den>
                      </m:f>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b="0" i="1" smtClean="0">
                              <a:latin typeface="Cambria Math" panose="02040503050406030204" pitchFamily="18" charset="0"/>
                            </a:rPr>
                            <m:t>𝑁</m:t>
                          </m:r>
                        </m:sup>
                        <m:e>
                          <m:r>
                            <a:rPr lang="en-US" altLang="ja-JP" sz="2000" b="0" i="1" smtClean="0">
                              <a:latin typeface="Cambria Math" panose="02040503050406030204" pitchFamily="18" charset="0"/>
                            </a:rPr>
                            <m:t>2</m:t>
                          </m:r>
                          <m:d>
                            <m:dPr>
                              <m:ctrlPr>
                                <a:rPr lang="en-US" altLang="ja-JP" sz="2000" b="0" i="1" smtClean="0">
                                  <a:latin typeface="Cambria Math" panose="02040503050406030204" pitchFamily="18" charset="0"/>
                                </a:rPr>
                              </m:ctrlPr>
                            </m:dPr>
                            <m:e>
                              <m:sSub>
                                <m:sSubPr>
                                  <m:ctrlPr>
                                    <a:rPr lang="en-US" altLang="ja-JP" sz="2000" b="0" i="1" smtClean="0">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b="0" i="1" smtClean="0">
                                      <a:latin typeface="Cambria Math" panose="02040503050406030204" pitchFamily="18" charset="0"/>
                                    </a:rPr>
                                    <m:t>𝑖</m:t>
                                  </m:r>
                                </m:sub>
                              </m:sSub>
                              <m:r>
                                <a:rPr lang="en-US" altLang="ja-JP" sz="2000" i="1">
                                  <a:latin typeface="Cambria Math" panose="02040503050406030204" pitchFamily="18" charset="0"/>
                                </a:rPr>
                                <m:t>−</m:t>
                              </m:r>
                              <m:r>
                                <a:rPr lang="en-US" altLang="ja-JP" sz="2000" i="1">
                                  <a:latin typeface="Cambria Math" panose="02040503050406030204" pitchFamily="18" charset="0"/>
                                </a:rPr>
                                <m:t>𝑎</m:t>
                              </m:r>
                              <m:sSub>
                                <m:sSubPr>
                                  <m:ctrlPr>
                                    <a:rPr lang="en-US" altLang="ja-JP" sz="2000" b="0" i="1" smtClean="0">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b="0" i="1" smtClean="0">
                                      <a:latin typeface="Cambria Math" panose="02040503050406030204" pitchFamily="18" charset="0"/>
                                    </a:rPr>
                                    <m:t>𝑖</m:t>
                                  </m:r>
                                </m:sub>
                              </m:sSub>
                              <m:r>
                                <a:rPr lang="en-US" altLang="ja-JP" sz="2000" b="0" i="1" smtClean="0">
                                  <a:latin typeface="Cambria Math" panose="02040503050406030204" pitchFamily="18" charset="0"/>
                                </a:rPr>
                                <m:t>−</m:t>
                              </m:r>
                              <m:r>
                                <a:rPr lang="en-US" altLang="ja-JP" sz="2000" i="1">
                                  <a:latin typeface="Cambria Math" panose="02040503050406030204" pitchFamily="18" charset="0"/>
                                </a:rPr>
                                <m:t>𝑏</m:t>
                              </m:r>
                            </m:e>
                          </m:d>
                          <m:d>
                            <m:dPr>
                              <m:ctrlPr>
                                <a:rPr lang="en-US" altLang="ja-JP" sz="2000" b="0" i="1" smtClean="0">
                                  <a:latin typeface="Cambria Math" panose="02040503050406030204" pitchFamily="18" charset="0"/>
                                </a:rPr>
                              </m:ctrlPr>
                            </m:dPr>
                            <m:e>
                              <m:r>
                                <a:rPr lang="en-US" altLang="ja-JP" sz="2000" b="0" i="1" smtClean="0">
                                  <a:latin typeface="Cambria Math" panose="02040503050406030204" pitchFamily="18" charset="0"/>
                                </a:rPr>
                                <m:t>−1</m:t>
                              </m:r>
                            </m:e>
                          </m:d>
                        </m:e>
                      </m:nary>
                      <m:r>
                        <a:rPr lang="en-US" altLang="ja-JP" sz="2000" b="0" i="1" smtClean="0">
                          <a:latin typeface="Cambria Math" panose="02040503050406030204" pitchFamily="18" charset="0"/>
                        </a:rPr>
                        <m:t>=−</m:t>
                      </m:r>
                      <m:f>
                        <m:fPr>
                          <m:ctrlPr>
                            <a:rPr lang="en-US" altLang="ja-JP" sz="2000" b="0" i="1" smtClean="0">
                              <a:latin typeface="Cambria Math" panose="02040503050406030204" pitchFamily="18" charset="0"/>
                            </a:rPr>
                          </m:ctrlPr>
                        </m:fPr>
                        <m:num>
                          <m:r>
                            <a:rPr lang="en-US" altLang="ja-JP" sz="2000" b="0" i="1" smtClean="0">
                              <a:latin typeface="Cambria Math" panose="02040503050406030204" pitchFamily="18" charset="0"/>
                            </a:rPr>
                            <m:t>2</m:t>
                          </m:r>
                        </m:num>
                        <m:den>
                          <m:r>
                            <a:rPr lang="en-US" altLang="ja-JP" sz="2000" b="0" i="1" smtClean="0">
                              <a:latin typeface="Cambria Math" panose="02040503050406030204" pitchFamily="18" charset="0"/>
                            </a:rPr>
                            <m:t>𝑁</m:t>
                          </m:r>
                        </m:den>
                      </m:f>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b="0" i="1" smtClean="0">
                              <a:latin typeface="Cambria Math" panose="02040503050406030204" pitchFamily="18" charset="0"/>
                            </a:rPr>
                            <m:t>𝑁</m:t>
                          </m:r>
                        </m:sup>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r>
                            <a:rPr lang="en-US" altLang="ja-JP" sz="2000" i="1">
                              <a:latin typeface="Cambria Math" panose="02040503050406030204" pitchFamily="18" charset="0"/>
                            </a:rPr>
                            <m:t>𝑎</m:t>
                          </m:r>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𝑥</m:t>
                              </m:r>
                            </m:e>
                            <m:sub>
                              <m:r>
                                <a:rPr lang="en-US" altLang="ja-JP" sz="2000" i="1">
                                  <a:latin typeface="Cambria Math" panose="02040503050406030204" pitchFamily="18" charset="0"/>
                                </a:rPr>
                                <m:t>𝑖</m:t>
                              </m:r>
                            </m:sub>
                          </m:sSub>
                          <m:r>
                            <a:rPr lang="en-US" altLang="ja-JP" sz="2000" i="1">
                              <a:latin typeface="Cambria Math" panose="02040503050406030204" pitchFamily="18" charset="0"/>
                            </a:rPr>
                            <m:t>−</m:t>
                          </m:r>
                          <m:r>
                            <a:rPr lang="en-US" altLang="ja-JP" sz="2000" i="1">
                              <a:latin typeface="Cambria Math" panose="02040503050406030204" pitchFamily="18" charset="0"/>
                            </a:rPr>
                            <m:t>𝑏</m:t>
                          </m:r>
                        </m:e>
                      </m:nary>
                      <m:r>
                        <a:rPr lang="en-US" altLang="ja-JP" sz="2000" b="0" i="1" smtClean="0">
                          <a:latin typeface="Cambria Math" panose="02040503050406030204" pitchFamily="18" charset="0"/>
                        </a:rPr>
                        <m:t>=</m:t>
                      </m:r>
                      <m:r>
                        <a:rPr lang="en-US" altLang="ja-JP" sz="2000" i="1">
                          <a:latin typeface="Cambria Math" panose="02040503050406030204" pitchFamily="18" charset="0"/>
                        </a:rPr>
                        <m:t>−</m:t>
                      </m:r>
                      <m:f>
                        <m:fPr>
                          <m:ctrlPr>
                            <a:rPr lang="en-US" altLang="ja-JP" sz="2000" i="1">
                              <a:latin typeface="Cambria Math" panose="02040503050406030204" pitchFamily="18" charset="0"/>
                            </a:rPr>
                          </m:ctrlPr>
                        </m:fPr>
                        <m:num>
                          <m:r>
                            <a:rPr lang="en-US" altLang="ja-JP" sz="2000" b="0" i="1" smtClean="0">
                              <a:latin typeface="Cambria Math" panose="02040503050406030204" pitchFamily="18" charset="0"/>
                            </a:rPr>
                            <m:t>2</m:t>
                          </m:r>
                        </m:num>
                        <m:den>
                          <m:r>
                            <a:rPr lang="en-US" altLang="ja-JP" sz="2000" i="1">
                              <a:latin typeface="Cambria Math" panose="02040503050406030204" pitchFamily="18" charset="0"/>
                            </a:rPr>
                            <m:t>𝑁</m:t>
                          </m:r>
                        </m:den>
                      </m:f>
                      <m:d>
                        <m:dPr>
                          <m:ctrlPr>
                            <a:rPr lang="en-US" altLang="ja-JP" sz="2000" i="1">
                              <a:latin typeface="Cambria Math" panose="02040503050406030204" pitchFamily="18" charset="0"/>
                            </a:rPr>
                          </m:ctrlPr>
                        </m:dPr>
                        <m:e>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i="1">
                                  <a:latin typeface="Cambria Math" panose="02040503050406030204" pitchFamily="18" charset="0"/>
                                </a:rPr>
                                <m:t>𝑁</m:t>
                              </m:r>
                            </m:sup>
                            <m:e>
                              <m:sSub>
                                <m:sSubPr>
                                  <m:ctrlPr>
                                    <a:rPr lang="en-US" altLang="ja-JP" sz="2000" i="1">
                                      <a:latin typeface="Cambria Math" panose="02040503050406030204" pitchFamily="18" charset="0"/>
                                    </a:rPr>
                                  </m:ctrlPr>
                                </m:sSubPr>
                                <m:e>
                                  <m:r>
                                    <a:rPr lang="en-US" altLang="ja-JP" sz="2000" i="1">
                                      <a:latin typeface="Cambria Math" panose="02040503050406030204" pitchFamily="18" charset="0"/>
                                    </a:rPr>
                                    <m:t>𝑦</m:t>
                                  </m:r>
                                </m:e>
                                <m:sub>
                                  <m:r>
                                    <a:rPr lang="en-US" altLang="ja-JP" sz="2000" i="1">
                                      <a:latin typeface="Cambria Math" panose="02040503050406030204" pitchFamily="18" charset="0"/>
                                    </a:rPr>
                                    <m:t>𝑖</m:t>
                                  </m:r>
                                </m:sub>
                              </m:sSub>
                            </m:e>
                          </m:nary>
                          <m:r>
                            <a:rPr lang="en-US" altLang="ja-JP" sz="2000" i="1">
                              <a:latin typeface="Cambria Math" panose="02040503050406030204" pitchFamily="18" charset="0"/>
                            </a:rPr>
                            <m:t>−</m:t>
                          </m:r>
                          <m:r>
                            <a:rPr lang="en-US" altLang="ja-JP" sz="2000" i="1">
                              <a:latin typeface="Cambria Math" panose="02040503050406030204" pitchFamily="18" charset="0"/>
                            </a:rPr>
                            <m:t>𝑎</m:t>
                          </m:r>
                          <m:nary>
                            <m:naryPr>
                              <m:chr m:val="∑"/>
                              <m:ctrlPr>
                                <a:rPr lang="en-US" altLang="ja-JP" sz="2000" i="1">
                                  <a:latin typeface="Cambria Math" panose="02040503050406030204" pitchFamily="18" charset="0"/>
                                </a:rPr>
                              </m:ctrlPr>
                            </m:naryPr>
                            <m:sub>
                              <m:r>
                                <m:rPr>
                                  <m:brk m:alnAt="23"/>
                                </m:rPr>
                                <a:rPr lang="en-US" altLang="ja-JP" sz="2000" i="1">
                                  <a:latin typeface="Cambria Math" panose="02040503050406030204" pitchFamily="18" charset="0"/>
                                </a:rPr>
                                <m:t>𝑖</m:t>
                              </m:r>
                              <m:r>
                                <a:rPr lang="en-US" altLang="ja-JP" sz="2000" i="1">
                                  <a:latin typeface="Cambria Math" panose="02040503050406030204" pitchFamily="18" charset="0"/>
                                </a:rPr>
                                <m:t>=1</m:t>
                              </m:r>
                            </m:sub>
                            <m:sup>
                              <m:r>
                                <a:rPr lang="en-US" altLang="ja-JP" sz="2000" i="1">
                                  <a:latin typeface="Cambria Math" panose="02040503050406030204" pitchFamily="18" charset="0"/>
                                </a:rPr>
                                <m:t>𝑁</m:t>
                              </m:r>
                            </m:sup>
                            <m:e>
                              <m:sSub>
                                <m:sSubPr>
                                  <m:ctrlPr>
                                    <a:rPr lang="en-US" altLang="ja-JP" sz="2000" b="0" i="1" smtClean="0">
                                      <a:latin typeface="Cambria Math" panose="02040503050406030204" pitchFamily="18" charset="0"/>
                                    </a:rPr>
                                  </m:ctrlPr>
                                </m:sSubPr>
                                <m:e>
                                  <m:r>
                                    <a:rPr lang="en-US" altLang="ja-JP" sz="2000" b="0" i="1" smtClean="0">
                                      <a:latin typeface="Cambria Math" panose="02040503050406030204" pitchFamily="18" charset="0"/>
                                    </a:rPr>
                                    <m:t>𝑥</m:t>
                                  </m:r>
                                </m:e>
                                <m:sub>
                                  <m:r>
                                    <a:rPr lang="en-US" altLang="ja-JP" sz="2000" b="0" i="1" smtClean="0">
                                      <a:latin typeface="Cambria Math" panose="02040503050406030204" pitchFamily="18" charset="0"/>
                                    </a:rPr>
                                    <m:t>𝑖</m:t>
                                  </m:r>
                                </m:sub>
                              </m:sSub>
                            </m:e>
                          </m:nary>
                          <m:r>
                            <a:rPr lang="en-US" altLang="ja-JP" sz="2000" i="1">
                              <a:latin typeface="Cambria Math" panose="02040503050406030204" pitchFamily="18" charset="0"/>
                            </a:rPr>
                            <m:t>−</m:t>
                          </m:r>
                          <m:r>
                            <a:rPr lang="en-US" altLang="ja-JP" sz="2000" b="0" i="1" smtClean="0">
                              <a:latin typeface="Cambria Math" panose="02040503050406030204" pitchFamily="18" charset="0"/>
                            </a:rPr>
                            <m:t>𝑏𝑁</m:t>
                          </m:r>
                        </m:e>
                      </m:d>
                    </m:oMath>
                  </m:oMathPara>
                </a14:m>
                <a:endParaRPr kumimoji="1" lang="ja-JP" altLang="en-US" sz="2000" dirty="0"/>
              </a:p>
            </p:txBody>
          </p:sp>
        </mc:Choice>
        <mc:Fallback xmlns="">
          <p:sp>
            <p:nvSpPr>
              <p:cNvPr id="5" name="テキスト ボックス 4">
                <a:extLst>
                  <a:ext uri="{FF2B5EF4-FFF2-40B4-BE49-F238E27FC236}">
                    <a16:creationId xmlns:a16="http://schemas.microsoft.com/office/drawing/2014/main" id="{4CF1A885-C2C6-B6B9-3110-69D623029FD5}"/>
                  </a:ext>
                </a:extLst>
              </p:cNvPr>
              <p:cNvSpPr txBox="1">
                <a:spLocks noRot="1" noChangeAspect="1" noMove="1" noResize="1" noEditPoints="1" noAdjustHandles="1" noChangeArrowheads="1" noChangeShapeType="1" noTextEdit="1"/>
              </p:cNvSpPr>
              <p:nvPr/>
            </p:nvSpPr>
            <p:spPr>
              <a:xfrm>
                <a:off x="73891" y="4307306"/>
                <a:ext cx="11896436" cy="1969065"/>
              </a:xfrm>
              <a:prstGeom prst="rect">
                <a:avLst/>
              </a:prstGeom>
              <a:blipFill>
                <a:blip r:embed="rId4"/>
                <a:stretch>
                  <a:fillRect/>
                </a:stretch>
              </a:blipFill>
            </p:spPr>
            <p:txBody>
              <a:bodyPr/>
              <a:lstStyle/>
              <a:p>
                <a:r>
                  <a:rPr lang="ja-JP" altLang="en-US">
                    <a:noFill/>
                  </a:rPr>
                  <a:t> </a:t>
                </a:r>
              </a:p>
            </p:txBody>
          </p:sp>
        </mc:Fallback>
      </mc:AlternateContent>
      <p:sp>
        <p:nvSpPr>
          <p:cNvPr id="3" name="正方形/長方形 2">
            <a:extLst>
              <a:ext uri="{FF2B5EF4-FFF2-40B4-BE49-F238E27FC236}">
                <a16:creationId xmlns:a16="http://schemas.microsoft.com/office/drawing/2014/main" id="{BE4BE6D0-2D06-91F9-CCED-E2020CE532D1}"/>
              </a:ext>
            </a:extLst>
          </p:cNvPr>
          <p:cNvSpPr/>
          <p:nvPr/>
        </p:nvSpPr>
        <p:spPr>
          <a:xfrm>
            <a:off x="4435801" y="2825241"/>
            <a:ext cx="4302845" cy="97515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D386AFFC-C9ED-0802-65A1-05263CC4E7BA}"/>
              </a:ext>
            </a:extLst>
          </p:cNvPr>
          <p:cNvSpPr/>
          <p:nvPr/>
        </p:nvSpPr>
        <p:spPr>
          <a:xfrm>
            <a:off x="3837709" y="5291838"/>
            <a:ext cx="3805382" cy="97515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445692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591F01-C828-7946-0780-C95ADE7963A2}"/>
              </a:ext>
            </a:extLst>
          </p:cNvPr>
          <p:cNvSpPr>
            <a:spLocks noGrp="1"/>
          </p:cNvSpPr>
          <p:nvPr>
            <p:ph type="title"/>
          </p:nvPr>
        </p:nvSpPr>
        <p:spPr/>
        <p:txBody>
          <a:bodyPr/>
          <a:lstStyle/>
          <a:p>
            <a:r>
              <a:rPr lang="en-US" altLang="ja-JP" dirty="0"/>
              <a:t>Let’s first use the partial derivatives to analytically fit the model to data</a:t>
            </a:r>
            <a:endParaRPr kumimoji="1" lang="ja-JP" altLang="en-US" dirty="0"/>
          </a:p>
        </p:txBody>
      </p:sp>
      <mc:AlternateContent xmlns:mc="http://schemas.openxmlformats.org/markup-compatibility/2006" xmlns:a14="http://schemas.microsoft.com/office/drawing/2010/main">
        <mc:Choice Requires="a14">
          <p:sp>
            <p:nvSpPr>
              <p:cNvPr id="5" name="テキスト ボックス 4">
                <a:extLst>
                  <a:ext uri="{FF2B5EF4-FFF2-40B4-BE49-F238E27FC236}">
                    <a16:creationId xmlns:a16="http://schemas.microsoft.com/office/drawing/2014/main" id="{56A366B6-B3E8-E1A3-3A4B-84B145571521}"/>
                  </a:ext>
                </a:extLst>
              </p:cNvPr>
              <p:cNvSpPr txBox="1"/>
              <p:nvPr/>
            </p:nvSpPr>
            <p:spPr>
              <a:xfrm>
                <a:off x="1180006" y="2712274"/>
                <a:ext cx="4005058" cy="155728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kumimoji="1" lang="en-US" altLang="ja-JP" sz="1200" b="0" i="1" smtClean="0">
                              <a:latin typeface="Cambria Math" panose="02040503050406030204" pitchFamily="18" charset="0"/>
                            </a:rPr>
                          </m:ctrlPr>
                        </m:fPr>
                        <m:num>
                          <m:r>
                            <a:rPr kumimoji="1" lang="ja-JP" altLang="en-US" sz="1200" i="1" smtClean="0">
                              <a:latin typeface="Cambria Math" panose="02040503050406030204" pitchFamily="18" charset="0"/>
                            </a:rPr>
                            <m:t>𝜕</m:t>
                          </m:r>
                          <m:r>
                            <a:rPr kumimoji="1" lang="en-US" altLang="ja-JP" sz="1200" b="0" i="1" smtClean="0">
                              <a:latin typeface="Cambria Math" panose="02040503050406030204" pitchFamily="18" charset="0"/>
                            </a:rPr>
                            <m:t>𝐽</m:t>
                          </m:r>
                        </m:num>
                        <m:den>
                          <m:r>
                            <a:rPr kumimoji="1" lang="ja-JP" altLang="en-US" sz="1200" b="0" i="1" smtClean="0">
                              <a:latin typeface="Cambria Math" panose="02040503050406030204" pitchFamily="18" charset="0"/>
                            </a:rPr>
                            <m:t>𝜕</m:t>
                          </m:r>
                          <m:r>
                            <a:rPr kumimoji="1" lang="en-US" altLang="ja-JP" sz="1200" b="0" i="1" smtClean="0">
                              <a:latin typeface="Cambria Math" panose="02040503050406030204" pitchFamily="18" charset="0"/>
                            </a:rPr>
                            <m:t>𝑎</m:t>
                          </m:r>
                        </m:den>
                      </m:f>
                      <m:r>
                        <a:rPr kumimoji="1" lang="en-US" altLang="ja-JP" sz="1200" b="0" i="1" smtClean="0">
                          <a:latin typeface="Cambria Math" panose="02040503050406030204" pitchFamily="18" charset="0"/>
                        </a:rPr>
                        <m:t>=0</m:t>
                      </m:r>
                    </m:oMath>
                  </m:oMathPara>
                </a14:m>
                <a:endParaRPr kumimoji="1" lang="en-US" altLang="ja-JP" sz="1200" b="0" dirty="0"/>
              </a:p>
              <a:p>
                <a:pPr/>
                <a14:m>
                  <m:oMathPara xmlns:m="http://schemas.openxmlformats.org/officeDocument/2006/math">
                    <m:oMathParaPr>
                      <m:jc m:val="centerGroup"/>
                    </m:oMathParaPr>
                    <m:oMath xmlns:m="http://schemas.openxmlformats.org/officeDocument/2006/math">
                      <m:r>
                        <a:rPr lang="en-US" altLang="ja-JP" sz="1200" i="1" smtClean="0">
                          <a:latin typeface="Cambria Math" panose="02040503050406030204" pitchFamily="18" charset="0"/>
                        </a:rPr>
                        <m:t>−</m:t>
                      </m:r>
                      <m:f>
                        <m:fPr>
                          <m:ctrlPr>
                            <a:rPr lang="en-US" altLang="ja-JP" sz="1200" i="1">
                              <a:latin typeface="Cambria Math" panose="02040503050406030204" pitchFamily="18" charset="0"/>
                            </a:rPr>
                          </m:ctrlPr>
                        </m:fPr>
                        <m:num>
                          <m:r>
                            <a:rPr lang="en-US" altLang="ja-JP" sz="1200" b="0" i="1" smtClean="0">
                              <a:latin typeface="Cambria Math" panose="02040503050406030204" pitchFamily="18" charset="0"/>
                            </a:rPr>
                            <m:t>1</m:t>
                          </m:r>
                        </m:num>
                        <m:den>
                          <m:r>
                            <a:rPr lang="en-US" altLang="ja-JP" sz="1200" i="1">
                              <a:latin typeface="Cambria Math" panose="02040503050406030204" pitchFamily="18" charset="0"/>
                            </a:rPr>
                            <m:t>𝑁</m:t>
                          </m:r>
                        </m:den>
                      </m:f>
                      <m:d>
                        <m:dPr>
                          <m:ctrlPr>
                            <a:rPr lang="en-US" altLang="ja-JP" sz="1200" i="1" smtClean="0">
                              <a:latin typeface="Cambria Math" panose="02040503050406030204" pitchFamily="18" charset="0"/>
                            </a:rPr>
                          </m:ctrlPr>
                        </m:dPr>
                        <m:e>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𝑥</m:t>
                                  </m:r>
                                </m:e>
                                <m:sub>
                                  <m:r>
                                    <a:rPr lang="en-US" altLang="ja-JP" sz="1200" i="1">
                                      <a:latin typeface="Cambria Math" panose="02040503050406030204" pitchFamily="18" charset="0"/>
                                    </a:rPr>
                                    <m:t>𝑖</m:t>
                                  </m:r>
                                </m:sub>
                              </m:sSub>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𝑦</m:t>
                                  </m:r>
                                </m:e>
                                <m:sub>
                                  <m:r>
                                    <a:rPr lang="en-US" altLang="ja-JP" sz="1200" i="1">
                                      <a:latin typeface="Cambria Math" panose="02040503050406030204" pitchFamily="18" charset="0"/>
                                    </a:rPr>
                                    <m:t>𝑖</m:t>
                                  </m:r>
                                </m:sub>
                              </m:sSub>
                            </m:e>
                          </m:nary>
                          <m:r>
                            <a:rPr lang="en-US" altLang="ja-JP" sz="1200" i="1">
                              <a:latin typeface="Cambria Math" panose="02040503050406030204" pitchFamily="18" charset="0"/>
                            </a:rPr>
                            <m:t>−</m:t>
                          </m:r>
                          <m:r>
                            <a:rPr lang="en-US" altLang="ja-JP" sz="1200" i="1">
                              <a:latin typeface="Cambria Math" panose="02040503050406030204" pitchFamily="18" charset="0"/>
                            </a:rPr>
                            <m:t>𝑎</m:t>
                          </m:r>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Sup>
                                <m:sSubSupPr>
                                  <m:ctrlPr>
                                    <a:rPr lang="en-US" altLang="ja-JP" sz="1200" i="1">
                                      <a:latin typeface="Cambria Math" panose="02040503050406030204" pitchFamily="18" charset="0"/>
                                    </a:rPr>
                                  </m:ctrlPr>
                                </m:sSubSupPr>
                                <m:e>
                                  <m:r>
                                    <a:rPr lang="en-US" altLang="ja-JP" sz="1200" i="1">
                                      <a:latin typeface="Cambria Math" panose="02040503050406030204" pitchFamily="18" charset="0"/>
                                    </a:rPr>
                                    <m:t>𝑥</m:t>
                                  </m:r>
                                </m:e>
                                <m:sub>
                                  <m:r>
                                    <a:rPr lang="en-US" altLang="ja-JP" sz="1200" i="1">
                                      <a:latin typeface="Cambria Math" panose="02040503050406030204" pitchFamily="18" charset="0"/>
                                    </a:rPr>
                                    <m:t>𝑖</m:t>
                                  </m:r>
                                </m:sub>
                                <m:sup>
                                  <m:r>
                                    <a:rPr lang="en-US" altLang="ja-JP" sz="1200" i="1">
                                      <a:latin typeface="Cambria Math" panose="02040503050406030204" pitchFamily="18" charset="0"/>
                                    </a:rPr>
                                    <m:t>2</m:t>
                                  </m:r>
                                </m:sup>
                              </m:sSubSup>
                            </m:e>
                          </m:nary>
                          <m:r>
                            <a:rPr lang="en-US" altLang="ja-JP" sz="1200" i="1">
                              <a:latin typeface="Cambria Math" panose="02040503050406030204" pitchFamily="18" charset="0"/>
                            </a:rPr>
                            <m:t>−</m:t>
                          </m:r>
                          <m:r>
                            <a:rPr lang="en-US" altLang="ja-JP" sz="1200" i="1">
                              <a:latin typeface="Cambria Math" panose="02040503050406030204" pitchFamily="18" charset="0"/>
                            </a:rPr>
                            <m:t>𝑏</m:t>
                          </m:r>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𝑥</m:t>
                                  </m:r>
                                </m:e>
                                <m:sub>
                                  <m:r>
                                    <a:rPr lang="en-US" altLang="ja-JP" sz="1200" i="1">
                                      <a:latin typeface="Cambria Math" panose="02040503050406030204" pitchFamily="18" charset="0"/>
                                    </a:rPr>
                                    <m:t>𝑖</m:t>
                                  </m:r>
                                </m:sub>
                              </m:sSub>
                            </m:e>
                          </m:nary>
                        </m:e>
                      </m:d>
                      <m:r>
                        <a:rPr lang="en-US" altLang="ja-JP" sz="1200" b="0" i="1" smtClean="0">
                          <a:latin typeface="Cambria Math" panose="02040503050406030204" pitchFamily="18" charset="0"/>
                        </a:rPr>
                        <m:t>=0</m:t>
                      </m:r>
                    </m:oMath>
                  </m:oMathPara>
                </a14:m>
                <a:endParaRPr lang="en-US" altLang="ja-JP" sz="1200" b="0" dirty="0"/>
              </a:p>
              <a:p>
                <a:pPr/>
                <a14:m>
                  <m:oMathPara xmlns:m="http://schemas.openxmlformats.org/officeDocument/2006/math">
                    <m:oMathParaPr>
                      <m:jc m:val="centerGroup"/>
                    </m:oMathParaPr>
                    <m:oMath xmlns:m="http://schemas.openxmlformats.org/officeDocument/2006/math">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𝑥</m:t>
                              </m:r>
                            </m:e>
                            <m:sub>
                              <m:r>
                                <a:rPr lang="en-US" altLang="ja-JP" sz="1200" i="1">
                                  <a:latin typeface="Cambria Math" panose="02040503050406030204" pitchFamily="18" charset="0"/>
                                </a:rPr>
                                <m:t>𝑖</m:t>
                              </m:r>
                            </m:sub>
                          </m:sSub>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𝑦</m:t>
                              </m:r>
                            </m:e>
                            <m:sub>
                              <m:r>
                                <a:rPr lang="en-US" altLang="ja-JP" sz="1200" i="1">
                                  <a:latin typeface="Cambria Math" panose="02040503050406030204" pitchFamily="18" charset="0"/>
                                </a:rPr>
                                <m:t>𝑖</m:t>
                              </m:r>
                            </m:sub>
                          </m:sSub>
                        </m:e>
                      </m:nary>
                      <m:r>
                        <a:rPr lang="en-US" altLang="ja-JP" sz="1200" i="1">
                          <a:latin typeface="Cambria Math" panose="02040503050406030204" pitchFamily="18" charset="0"/>
                        </a:rPr>
                        <m:t>−</m:t>
                      </m:r>
                      <m:r>
                        <a:rPr lang="en-US" altLang="ja-JP" sz="1200" i="1">
                          <a:latin typeface="Cambria Math" panose="02040503050406030204" pitchFamily="18" charset="0"/>
                        </a:rPr>
                        <m:t>𝑎</m:t>
                      </m:r>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Sup>
                            <m:sSubSupPr>
                              <m:ctrlPr>
                                <a:rPr lang="en-US" altLang="ja-JP" sz="1200" i="1">
                                  <a:latin typeface="Cambria Math" panose="02040503050406030204" pitchFamily="18" charset="0"/>
                                </a:rPr>
                              </m:ctrlPr>
                            </m:sSubSupPr>
                            <m:e>
                              <m:r>
                                <a:rPr lang="en-US" altLang="ja-JP" sz="1200" i="1">
                                  <a:latin typeface="Cambria Math" panose="02040503050406030204" pitchFamily="18" charset="0"/>
                                </a:rPr>
                                <m:t>𝑥</m:t>
                              </m:r>
                            </m:e>
                            <m:sub>
                              <m:r>
                                <a:rPr lang="en-US" altLang="ja-JP" sz="1200" i="1">
                                  <a:latin typeface="Cambria Math" panose="02040503050406030204" pitchFamily="18" charset="0"/>
                                </a:rPr>
                                <m:t>𝑖</m:t>
                              </m:r>
                            </m:sub>
                            <m:sup>
                              <m:r>
                                <a:rPr lang="en-US" altLang="ja-JP" sz="1200" i="1">
                                  <a:latin typeface="Cambria Math" panose="02040503050406030204" pitchFamily="18" charset="0"/>
                                </a:rPr>
                                <m:t>2</m:t>
                              </m:r>
                            </m:sup>
                          </m:sSubSup>
                        </m:e>
                      </m:nary>
                      <m:r>
                        <a:rPr lang="en-US" altLang="ja-JP" sz="1200" i="1">
                          <a:latin typeface="Cambria Math" panose="02040503050406030204" pitchFamily="18" charset="0"/>
                        </a:rPr>
                        <m:t>−</m:t>
                      </m:r>
                      <m:r>
                        <a:rPr lang="en-US" altLang="ja-JP" sz="1200" i="1">
                          <a:latin typeface="Cambria Math" panose="02040503050406030204" pitchFamily="18" charset="0"/>
                        </a:rPr>
                        <m:t>𝑏</m:t>
                      </m:r>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𝑥</m:t>
                              </m:r>
                            </m:e>
                            <m:sub>
                              <m:r>
                                <a:rPr lang="en-US" altLang="ja-JP" sz="1200" i="1">
                                  <a:latin typeface="Cambria Math" panose="02040503050406030204" pitchFamily="18" charset="0"/>
                                </a:rPr>
                                <m:t>𝑖</m:t>
                              </m:r>
                            </m:sub>
                          </m:sSub>
                        </m:e>
                      </m:nary>
                      <m:r>
                        <a:rPr lang="en-US" altLang="ja-JP" sz="1200" i="1">
                          <a:latin typeface="Cambria Math" panose="02040503050406030204" pitchFamily="18" charset="0"/>
                        </a:rPr>
                        <m:t> </m:t>
                      </m:r>
                      <m:r>
                        <a:rPr lang="en-US" altLang="ja-JP" sz="1200" b="0" i="1" smtClean="0">
                          <a:latin typeface="Cambria Math" panose="02040503050406030204" pitchFamily="18" charset="0"/>
                        </a:rPr>
                        <m:t>=0</m:t>
                      </m:r>
                    </m:oMath>
                  </m:oMathPara>
                </a14:m>
                <a:endParaRPr lang="ja-JP" altLang="en-US" sz="1200" dirty="0"/>
              </a:p>
            </p:txBody>
          </p:sp>
        </mc:Choice>
        <mc:Fallback xmlns="">
          <p:sp>
            <p:nvSpPr>
              <p:cNvPr id="5" name="テキスト ボックス 4">
                <a:extLst>
                  <a:ext uri="{FF2B5EF4-FFF2-40B4-BE49-F238E27FC236}">
                    <a16:creationId xmlns:a16="http://schemas.microsoft.com/office/drawing/2014/main" id="{56A366B6-B3E8-E1A3-3A4B-84B145571521}"/>
                  </a:ext>
                </a:extLst>
              </p:cNvPr>
              <p:cNvSpPr txBox="1">
                <a:spLocks noRot="1" noChangeAspect="1" noMove="1" noResize="1" noEditPoints="1" noAdjustHandles="1" noChangeArrowheads="1" noChangeShapeType="1" noTextEdit="1"/>
              </p:cNvSpPr>
              <p:nvPr/>
            </p:nvSpPr>
            <p:spPr>
              <a:xfrm>
                <a:off x="1180006" y="2712274"/>
                <a:ext cx="4005058" cy="1557286"/>
              </a:xfrm>
              <a:prstGeom prst="rect">
                <a:avLst/>
              </a:prstGeom>
              <a:blipFill>
                <a:blip r:embed="rId2"/>
                <a:stretch>
                  <a:fillRect/>
                </a:stretch>
              </a:blipFill>
            </p:spPr>
            <p:txBody>
              <a:bodyPr/>
              <a:lstStyle/>
              <a:p>
                <a:r>
                  <a:rPr lang="ja-JP" altLang="en-US">
                    <a:noFill/>
                  </a:rPr>
                  <a:t> </a:t>
                </a:r>
              </a:p>
            </p:txBody>
          </p:sp>
        </mc:Fallback>
      </mc:AlternateContent>
      <p:sp>
        <p:nvSpPr>
          <p:cNvPr id="6" name="テキスト ボックス 5">
            <a:extLst>
              <a:ext uri="{FF2B5EF4-FFF2-40B4-BE49-F238E27FC236}">
                <a16:creationId xmlns:a16="http://schemas.microsoft.com/office/drawing/2014/main" id="{8BDDD8EC-8C26-6C36-3C82-1DF32C7AA420}"/>
              </a:ext>
            </a:extLst>
          </p:cNvPr>
          <p:cNvSpPr txBox="1"/>
          <p:nvPr/>
        </p:nvSpPr>
        <p:spPr>
          <a:xfrm>
            <a:off x="1514763" y="1925782"/>
            <a:ext cx="8922327" cy="646331"/>
          </a:xfrm>
          <a:prstGeom prst="rect">
            <a:avLst/>
          </a:prstGeom>
          <a:noFill/>
        </p:spPr>
        <p:txBody>
          <a:bodyPr wrap="square" rtlCol="0">
            <a:spAutoFit/>
          </a:bodyPr>
          <a:lstStyle/>
          <a:p>
            <a:r>
              <a:rPr kumimoji="1" lang="en-US" altLang="ja-JP" dirty="0"/>
              <a:t>To analytically find the local minimum, we need to equate all the partial derivatives to 0 and solve systems of linear equations.</a:t>
            </a:r>
            <a:endParaRPr kumimoji="1" lang="ja-JP" altLang="en-US" dirty="0"/>
          </a:p>
        </p:txBody>
      </p:sp>
      <mc:AlternateContent xmlns:mc="http://schemas.openxmlformats.org/markup-compatibility/2006" xmlns:a14="http://schemas.microsoft.com/office/drawing/2010/main">
        <mc:Choice Requires="a14">
          <p:sp>
            <p:nvSpPr>
              <p:cNvPr id="8" name="テキスト ボックス 7">
                <a:extLst>
                  <a:ext uri="{FF2B5EF4-FFF2-40B4-BE49-F238E27FC236}">
                    <a16:creationId xmlns:a16="http://schemas.microsoft.com/office/drawing/2014/main" id="{36E3E2D3-FCB9-4DCC-26C4-3DEE56313190}"/>
                  </a:ext>
                </a:extLst>
              </p:cNvPr>
              <p:cNvSpPr txBox="1"/>
              <p:nvPr/>
            </p:nvSpPr>
            <p:spPr>
              <a:xfrm>
                <a:off x="1040788" y="4521527"/>
                <a:ext cx="4283494" cy="233647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kumimoji="1" lang="en-US" altLang="ja-JP" sz="1200" b="0" i="1" smtClean="0">
                              <a:latin typeface="Cambria Math" panose="02040503050406030204" pitchFamily="18" charset="0"/>
                            </a:rPr>
                          </m:ctrlPr>
                        </m:fPr>
                        <m:num>
                          <m:r>
                            <a:rPr kumimoji="1" lang="ja-JP" altLang="en-US" sz="1200" i="1" smtClean="0">
                              <a:latin typeface="Cambria Math" panose="02040503050406030204" pitchFamily="18" charset="0"/>
                            </a:rPr>
                            <m:t>𝜕</m:t>
                          </m:r>
                          <m:r>
                            <a:rPr kumimoji="1" lang="en-US" altLang="ja-JP" sz="1200" b="0" i="1" smtClean="0">
                              <a:latin typeface="Cambria Math" panose="02040503050406030204" pitchFamily="18" charset="0"/>
                            </a:rPr>
                            <m:t>𝐽</m:t>
                          </m:r>
                        </m:num>
                        <m:den>
                          <m:r>
                            <a:rPr kumimoji="1" lang="ja-JP" altLang="en-US" sz="1200" b="0" i="1" smtClean="0">
                              <a:latin typeface="Cambria Math" panose="02040503050406030204" pitchFamily="18" charset="0"/>
                            </a:rPr>
                            <m:t>𝜕</m:t>
                          </m:r>
                          <m:r>
                            <a:rPr kumimoji="1" lang="en-US" altLang="ja-JP" sz="1200" b="0" i="1" smtClean="0">
                              <a:latin typeface="Cambria Math" panose="02040503050406030204" pitchFamily="18" charset="0"/>
                            </a:rPr>
                            <m:t>𝑏</m:t>
                          </m:r>
                        </m:den>
                      </m:f>
                      <m:r>
                        <a:rPr kumimoji="1" lang="en-US" altLang="ja-JP" sz="1200" b="0" i="1" smtClean="0">
                          <a:latin typeface="Cambria Math" panose="02040503050406030204" pitchFamily="18" charset="0"/>
                        </a:rPr>
                        <m:t>=0</m:t>
                      </m:r>
                    </m:oMath>
                  </m:oMathPara>
                </a14:m>
                <a:endParaRPr lang="en-US" altLang="ja-JP" sz="12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ja-JP" sz="1200" i="1" smtClean="0">
                          <a:latin typeface="Cambria Math" panose="02040503050406030204" pitchFamily="18" charset="0"/>
                        </a:rPr>
                        <m:t>−</m:t>
                      </m:r>
                      <m:f>
                        <m:fPr>
                          <m:ctrlPr>
                            <a:rPr lang="en-US" altLang="ja-JP" sz="1200" i="1">
                              <a:latin typeface="Cambria Math" panose="02040503050406030204" pitchFamily="18" charset="0"/>
                            </a:rPr>
                          </m:ctrlPr>
                        </m:fPr>
                        <m:num>
                          <m:r>
                            <a:rPr lang="en-US" altLang="ja-JP" sz="1200" b="0" i="1" smtClean="0">
                              <a:latin typeface="Cambria Math" panose="02040503050406030204" pitchFamily="18" charset="0"/>
                            </a:rPr>
                            <m:t>2</m:t>
                          </m:r>
                        </m:num>
                        <m:den>
                          <m:r>
                            <a:rPr lang="en-US" altLang="ja-JP" sz="1200" i="1">
                              <a:latin typeface="Cambria Math" panose="02040503050406030204" pitchFamily="18" charset="0"/>
                            </a:rPr>
                            <m:t>𝑁</m:t>
                          </m:r>
                        </m:den>
                      </m:f>
                      <m:d>
                        <m:dPr>
                          <m:ctrlPr>
                            <a:rPr lang="en-US" altLang="ja-JP" sz="1200" i="1">
                              <a:latin typeface="Cambria Math" panose="02040503050406030204" pitchFamily="18" charset="0"/>
                            </a:rPr>
                          </m:ctrlPr>
                        </m:dPr>
                        <m:e>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𝑦</m:t>
                                  </m:r>
                                </m:e>
                                <m:sub>
                                  <m:r>
                                    <a:rPr lang="en-US" altLang="ja-JP" sz="1200" i="1">
                                      <a:latin typeface="Cambria Math" panose="02040503050406030204" pitchFamily="18" charset="0"/>
                                    </a:rPr>
                                    <m:t>𝑖</m:t>
                                  </m:r>
                                </m:sub>
                              </m:sSub>
                            </m:e>
                          </m:nary>
                          <m:r>
                            <a:rPr lang="en-US" altLang="ja-JP" sz="1200" i="1">
                              <a:latin typeface="Cambria Math" panose="02040503050406030204" pitchFamily="18" charset="0"/>
                            </a:rPr>
                            <m:t>−</m:t>
                          </m:r>
                          <m:r>
                            <a:rPr lang="en-US" altLang="ja-JP" sz="1200" i="1">
                              <a:latin typeface="Cambria Math" panose="02040503050406030204" pitchFamily="18" charset="0"/>
                            </a:rPr>
                            <m:t>𝑎</m:t>
                          </m:r>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b="0" i="1" smtClean="0">
                                      <a:latin typeface="Cambria Math" panose="02040503050406030204" pitchFamily="18" charset="0"/>
                                    </a:rPr>
                                  </m:ctrlPr>
                                </m:sSubPr>
                                <m:e>
                                  <m:r>
                                    <a:rPr lang="en-US" altLang="ja-JP" sz="1200" b="0" i="1" smtClean="0">
                                      <a:latin typeface="Cambria Math" panose="02040503050406030204" pitchFamily="18" charset="0"/>
                                    </a:rPr>
                                    <m:t>𝑥</m:t>
                                  </m:r>
                                </m:e>
                                <m:sub>
                                  <m:r>
                                    <a:rPr lang="en-US" altLang="ja-JP" sz="1200" b="0" i="1" smtClean="0">
                                      <a:latin typeface="Cambria Math" panose="02040503050406030204" pitchFamily="18" charset="0"/>
                                    </a:rPr>
                                    <m:t>𝑖</m:t>
                                  </m:r>
                                </m:sub>
                              </m:sSub>
                            </m:e>
                          </m:nary>
                          <m:r>
                            <a:rPr lang="en-US" altLang="ja-JP" sz="1200" i="1">
                              <a:latin typeface="Cambria Math" panose="02040503050406030204" pitchFamily="18" charset="0"/>
                            </a:rPr>
                            <m:t>−</m:t>
                          </m:r>
                          <m:r>
                            <a:rPr lang="en-US" altLang="ja-JP" sz="1200" b="0" i="1" smtClean="0">
                              <a:latin typeface="Cambria Math" panose="02040503050406030204" pitchFamily="18" charset="0"/>
                            </a:rPr>
                            <m:t>𝑏𝑁</m:t>
                          </m:r>
                        </m:e>
                      </m:d>
                      <m:r>
                        <a:rPr lang="en-US" altLang="ja-JP" sz="1200" b="0" i="1" smtClean="0">
                          <a:latin typeface="Cambria Math" panose="02040503050406030204" pitchFamily="18" charset="0"/>
                        </a:rPr>
                        <m:t>=0</m:t>
                      </m:r>
                    </m:oMath>
                  </m:oMathPara>
                </a14:m>
                <a:endParaRPr lang="en-US" altLang="ja-JP" sz="1200" b="0" dirty="0"/>
              </a:p>
              <a:p>
                <a:pPr/>
                <a14:m>
                  <m:oMathPara xmlns:m="http://schemas.openxmlformats.org/officeDocument/2006/math">
                    <m:oMathParaPr>
                      <m:jc m:val="centerGroup"/>
                    </m:oMathParaPr>
                    <m:oMath xmlns:m="http://schemas.openxmlformats.org/officeDocument/2006/math">
                      <m:nary>
                        <m:naryPr>
                          <m:chr m:val="∑"/>
                          <m:ctrlPr>
                            <a:rPr lang="en-US" altLang="ja-JP" sz="1200" i="1" smtClean="0">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𝑦</m:t>
                              </m:r>
                            </m:e>
                            <m:sub>
                              <m:r>
                                <a:rPr lang="en-US" altLang="ja-JP" sz="1200" i="1">
                                  <a:latin typeface="Cambria Math" panose="02040503050406030204" pitchFamily="18" charset="0"/>
                                </a:rPr>
                                <m:t>𝑖</m:t>
                              </m:r>
                            </m:sub>
                          </m:sSub>
                        </m:e>
                      </m:nary>
                      <m:r>
                        <a:rPr lang="en-US" altLang="ja-JP" sz="1200" i="1">
                          <a:latin typeface="Cambria Math" panose="02040503050406030204" pitchFamily="18" charset="0"/>
                        </a:rPr>
                        <m:t>−</m:t>
                      </m:r>
                      <m:r>
                        <a:rPr lang="en-US" altLang="ja-JP" sz="1200" i="1">
                          <a:latin typeface="Cambria Math" panose="02040503050406030204" pitchFamily="18" charset="0"/>
                        </a:rPr>
                        <m:t>𝑎</m:t>
                      </m:r>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b="0" i="1" smtClean="0">
                                  <a:latin typeface="Cambria Math" panose="02040503050406030204" pitchFamily="18" charset="0"/>
                                </a:rPr>
                              </m:ctrlPr>
                            </m:sSubPr>
                            <m:e>
                              <m:r>
                                <a:rPr lang="en-US" altLang="ja-JP" sz="1200" b="0" i="1" smtClean="0">
                                  <a:latin typeface="Cambria Math" panose="02040503050406030204" pitchFamily="18" charset="0"/>
                                </a:rPr>
                                <m:t>𝑥</m:t>
                              </m:r>
                            </m:e>
                            <m:sub>
                              <m:r>
                                <a:rPr lang="en-US" altLang="ja-JP" sz="1200" b="0" i="1" smtClean="0">
                                  <a:latin typeface="Cambria Math" panose="02040503050406030204" pitchFamily="18" charset="0"/>
                                </a:rPr>
                                <m:t>𝑖</m:t>
                              </m:r>
                            </m:sub>
                          </m:sSub>
                        </m:e>
                      </m:nary>
                      <m:r>
                        <a:rPr lang="en-US" altLang="ja-JP" sz="1200" i="1">
                          <a:latin typeface="Cambria Math" panose="02040503050406030204" pitchFamily="18" charset="0"/>
                        </a:rPr>
                        <m:t>−</m:t>
                      </m:r>
                      <m:r>
                        <a:rPr lang="en-US" altLang="ja-JP" sz="1200" b="0" i="1" smtClean="0">
                          <a:latin typeface="Cambria Math" panose="02040503050406030204" pitchFamily="18" charset="0"/>
                        </a:rPr>
                        <m:t>𝑏𝑁</m:t>
                      </m:r>
                      <m:r>
                        <a:rPr lang="en-US" altLang="ja-JP" sz="1200" b="0" i="1" smtClean="0">
                          <a:latin typeface="Cambria Math" panose="02040503050406030204" pitchFamily="18" charset="0"/>
                        </a:rPr>
                        <m:t>=0</m:t>
                      </m:r>
                    </m:oMath>
                  </m:oMathPara>
                </a14:m>
                <a:endParaRPr lang="en-US" altLang="ja-JP" sz="1200" b="0" dirty="0"/>
              </a:p>
              <a:p>
                <a:pPr/>
                <a14:m>
                  <m:oMathPara xmlns:m="http://schemas.openxmlformats.org/officeDocument/2006/math">
                    <m:oMathParaPr>
                      <m:jc m:val="centerGroup"/>
                    </m:oMathParaPr>
                    <m:oMath xmlns:m="http://schemas.openxmlformats.org/officeDocument/2006/math">
                      <m:r>
                        <a:rPr lang="en-US" altLang="ja-JP" sz="1200" b="0" i="1" smtClean="0">
                          <a:latin typeface="Cambria Math" panose="02040503050406030204" pitchFamily="18" charset="0"/>
                        </a:rPr>
                        <m:t>𝑏</m:t>
                      </m:r>
                      <m:r>
                        <a:rPr lang="en-US" altLang="ja-JP" sz="1200" b="0" i="1" smtClean="0">
                          <a:latin typeface="Cambria Math" panose="02040503050406030204" pitchFamily="18" charset="0"/>
                        </a:rPr>
                        <m:t>=</m:t>
                      </m:r>
                      <m:f>
                        <m:fPr>
                          <m:ctrlPr>
                            <a:rPr lang="en-US" altLang="ja-JP" sz="1200" b="0" i="1" smtClean="0">
                              <a:latin typeface="Cambria Math" panose="02040503050406030204" pitchFamily="18" charset="0"/>
                            </a:rPr>
                          </m:ctrlPr>
                        </m:fPr>
                        <m:num>
                          <m:r>
                            <a:rPr lang="en-US" altLang="ja-JP" sz="1200" b="0" i="1" smtClean="0">
                              <a:latin typeface="Cambria Math" panose="02040503050406030204" pitchFamily="18" charset="0"/>
                            </a:rPr>
                            <m:t>1</m:t>
                          </m:r>
                        </m:num>
                        <m:den>
                          <m:r>
                            <a:rPr lang="en-US" altLang="ja-JP" sz="1200" b="0" i="1" smtClean="0">
                              <a:latin typeface="Cambria Math" panose="02040503050406030204" pitchFamily="18" charset="0"/>
                            </a:rPr>
                            <m:t>𝑁</m:t>
                          </m:r>
                        </m:den>
                      </m:f>
                      <m:d>
                        <m:dPr>
                          <m:ctrlPr>
                            <a:rPr lang="en-US" altLang="ja-JP" sz="1200" b="0" i="1" smtClean="0">
                              <a:latin typeface="Cambria Math" panose="02040503050406030204" pitchFamily="18" charset="0"/>
                            </a:rPr>
                          </m:ctrlPr>
                        </m:dPr>
                        <m:e>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𝑦</m:t>
                                  </m:r>
                                </m:e>
                                <m:sub>
                                  <m:r>
                                    <a:rPr lang="en-US" altLang="ja-JP" sz="1200" i="1">
                                      <a:latin typeface="Cambria Math" panose="02040503050406030204" pitchFamily="18" charset="0"/>
                                    </a:rPr>
                                    <m:t>𝑖</m:t>
                                  </m:r>
                                </m:sub>
                              </m:sSub>
                            </m:e>
                          </m:nary>
                          <m:r>
                            <a:rPr lang="en-US" altLang="ja-JP" sz="1200" i="1">
                              <a:latin typeface="Cambria Math" panose="02040503050406030204" pitchFamily="18" charset="0"/>
                            </a:rPr>
                            <m:t>−</m:t>
                          </m:r>
                          <m:r>
                            <a:rPr lang="en-US" altLang="ja-JP" sz="1200" i="1">
                              <a:latin typeface="Cambria Math" panose="02040503050406030204" pitchFamily="18" charset="0"/>
                            </a:rPr>
                            <m:t>𝑎</m:t>
                          </m:r>
                          <m:nary>
                            <m:naryPr>
                              <m:chr m:val="∑"/>
                              <m:ctrlPr>
                                <a:rPr lang="en-US" altLang="ja-JP" sz="1200" i="1">
                                  <a:latin typeface="Cambria Math" panose="02040503050406030204" pitchFamily="18" charset="0"/>
                                </a:rPr>
                              </m:ctrlPr>
                            </m:naryPr>
                            <m:sub>
                              <m:r>
                                <m:rPr>
                                  <m:brk m:alnAt="23"/>
                                </m:rPr>
                                <a:rPr lang="en-US" altLang="ja-JP" sz="1200" i="1">
                                  <a:latin typeface="Cambria Math" panose="02040503050406030204" pitchFamily="18" charset="0"/>
                                </a:rPr>
                                <m:t>𝑖</m:t>
                              </m:r>
                              <m:r>
                                <a:rPr lang="en-US" altLang="ja-JP" sz="1200" i="1">
                                  <a:latin typeface="Cambria Math" panose="02040503050406030204" pitchFamily="18" charset="0"/>
                                </a:rPr>
                                <m:t>=1</m:t>
                              </m:r>
                            </m:sub>
                            <m:sup>
                              <m:r>
                                <a:rPr lang="en-US" altLang="ja-JP" sz="1200" i="1">
                                  <a:latin typeface="Cambria Math" panose="02040503050406030204" pitchFamily="18" charset="0"/>
                                </a:rPr>
                                <m:t>𝑁</m:t>
                              </m:r>
                            </m:sup>
                            <m:e>
                              <m:sSub>
                                <m:sSubPr>
                                  <m:ctrlPr>
                                    <a:rPr lang="en-US" altLang="ja-JP" sz="1200" i="1">
                                      <a:latin typeface="Cambria Math" panose="02040503050406030204" pitchFamily="18" charset="0"/>
                                    </a:rPr>
                                  </m:ctrlPr>
                                </m:sSubPr>
                                <m:e>
                                  <m:r>
                                    <a:rPr lang="en-US" altLang="ja-JP" sz="1200" i="1">
                                      <a:latin typeface="Cambria Math" panose="02040503050406030204" pitchFamily="18" charset="0"/>
                                    </a:rPr>
                                    <m:t>𝑥</m:t>
                                  </m:r>
                                </m:e>
                                <m:sub>
                                  <m:r>
                                    <a:rPr lang="en-US" altLang="ja-JP" sz="1200" i="1">
                                      <a:latin typeface="Cambria Math" panose="02040503050406030204" pitchFamily="18" charset="0"/>
                                    </a:rPr>
                                    <m:t>𝑖</m:t>
                                  </m:r>
                                </m:sub>
                              </m:sSub>
                            </m:e>
                          </m:nary>
                        </m:e>
                      </m:d>
                    </m:oMath>
                  </m:oMathPara>
                </a14:m>
                <a:endParaRPr lang="en-US" altLang="ja-JP" sz="1200" b="0" dirty="0"/>
              </a:p>
              <a:p>
                <a:endParaRPr lang="en-US" altLang="ja-JP" sz="1200" b="0" dirty="0"/>
              </a:p>
            </p:txBody>
          </p:sp>
        </mc:Choice>
        <mc:Fallback xmlns="">
          <p:sp>
            <p:nvSpPr>
              <p:cNvPr id="8" name="テキスト ボックス 7">
                <a:extLst>
                  <a:ext uri="{FF2B5EF4-FFF2-40B4-BE49-F238E27FC236}">
                    <a16:creationId xmlns:a16="http://schemas.microsoft.com/office/drawing/2014/main" id="{36E3E2D3-FCB9-4DCC-26C4-3DEE56313190}"/>
                  </a:ext>
                </a:extLst>
              </p:cNvPr>
              <p:cNvSpPr txBox="1">
                <a:spLocks noRot="1" noChangeAspect="1" noMove="1" noResize="1" noEditPoints="1" noAdjustHandles="1" noChangeArrowheads="1" noChangeShapeType="1" noTextEdit="1"/>
              </p:cNvSpPr>
              <p:nvPr/>
            </p:nvSpPr>
            <p:spPr>
              <a:xfrm>
                <a:off x="1040788" y="4521527"/>
                <a:ext cx="4283494" cy="2336473"/>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 name="テキスト ボックス 2">
                <a:extLst>
                  <a:ext uri="{FF2B5EF4-FFF2-40B4-BE49-F238E27FC236}">
                    <a16:creationId xmlns:a16="http://schemas.microsoft.com/office/drawing/2014/main" id="{98535AD6-EFBA-38C6-EB04-98735DAC7C7B}"/>
                  </a:ext>
                </a:extLst>
              </p:cNvPr>
              <p:cNvSpPr txBox="1"/>
              <p:nvPr/>
            </p:nvSpPr>
            <p:spPr>
              <a:xfrm>
                <a:off x="3863127" y="2807207"/>
                <a:ext cx="7967512" cy="373775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nary>
                        <m:naryPr>
                          <m:chr m:val="∑"/>
                          <m:ctrlPr>
                            <a:rPr lang="en-US" altLang="ja-JP" sz="1600" i="1" smtClean="0">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r>
                        <a:rPr lang="en-US" altLang="ja-JP" sz="1600" i="1">
                          <a:latin typeface="Cambria Math" panose="02040503050406030204" pitchFamily="18" charset="0"/>
                        </a:rPr>
                        <m:t>−</m:t>
                      </m:r>
                      <m:r>
                        <a:rPr lang="en-US" altLang="ja-JP" sz="1600" i="1">
                          <a:latin typeface="Cambria Math" panose="02040503050406030204" pitchFamily="18" charset="0"/>
                        </a:rPr>
                        <m:t>𝑎</m:t>
                      </m:r>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Sup>
                            <m:sSubSupPr>
                              <m:ctrlPr>
                                <a:rPr lang="en-US" altLang="ja-JP" sz="1600" i="1">
                                  <a:latin typeface="Cambria Math" panose="02040503050406030204" pitchFamily="18" charset="0"/>
                                </a:rPr>
                              </m:ctrlPr>
                            </m:sSubSup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up>
                              <m:r>
                                <a:rPr lang="en-US" altLang="ja-JP" sz="1600" i="1">
                                  <a:latin typeface="Cambria Math" panose="02040503050406030204" pitchFamily="18" charset="0"/>
                                </a:rPr>
                                <m:t>2</m:t>
                              </m:r>
                            </m:sup>
                          </m:sSubSup>
                        </m:e>
                      </m:nary>
                      <m:r>
                        <a:rPr lang="en-US" altLang="ja-JP" sz="1600" i="1">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1</m:t>
                          </m:r>
                        </m:num>
                        <m:den>
                          <m:r>
                            <a:rPr lang="en-US" altLang="ja-JP" sz="1600" i="1">
                              <a:latin typeface="Cambria Math" panose="02040503050406030204" pitchFamily="18" charset="0"/>
                            </a:rPr>
                            <m:t>𝑁</m:t>
                          </m:r>
                        </m:den>
                      </m:f>
                      <m:d>
                        <m:dPr>
                          <m:ctrlPr>
                            <a:rPr lang="en-US" altLang="ja-JP" sz="1600" i="1">
                              <a:latin typeface="Cambria Math" panose="02040503050406030204" pitchFamily="18" charset="0"/>
                            </a:rPr>
                          </m:ctrlPr>
                        </m:dPr>
                        <m:e>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r>
                            <a:rPr lang="en-US" altLang="ja-JP" sz="1600" i="1">
                              <a:latin typeface="Cambria Math" panose="02040503050406030204" pitchFamily="18" charset="0"/>
                            </a:rPr>
                            <m:t>−</m:t>
                          </m:r>
                          <m:r>
                            <a:rPr lang="en-US" altLang="ja-JP" sz="1600" i="1">
                              <a:latin typeface="Cambria Math" panose="02040503050406030204" pitchFamily="18" charset="0"/>
                            </a:rPr>
                            <m:t>𝑎</m:t>
                          </m:r>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e>
                      </m:d>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r>
                        <a:rPr lang="en-US" altLang="ja-JP" sz="1600" i="1">
                          <a:latin typeface="Cambria Math" panose="02040503050406030204" pitchFamily="18" charset="0"/>
                        </a:rPr>
                        <m:t> =0</m:t>
                      </m:r>
                    </m:oMath>
                  </m:oMathPara>
                </a14:m>
                <a:endParaRPr lang="en-US" altLang="ja-JP" sz="1600" dirty="0"/>
              </a:p>
              <a:p>
                <a:pPr/>
                <a14:m>
                  <m:oMathPara xmlns:m="http://schemas.openxmlformats.org/officeDocument/2006/math">
                    <m:oMathParaPr>
                      <m:jc m:val="centerGroup"/>
                    </m:oMathParaPr>
                    <m:oMath xmlns:m="http://schemas.openxmlformats.org/officeDocument/2006/math">
                      <m:nary>
                        <m:naryPr>
                          <m:chr m:val="∑"/>
                          <m:ctrlPr>
                            <a:rPr lang="en-US" altLang="ja-JP" sz="1600" i="1" smtClean="0">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r>
                        <a:rPr lang="en-US" altLang="ja-JP" sz="1600" i="1">
                          <a:latin typeface="Cambria Math" panose="02040503050406030204" pitchFamily="18" charset="0"/>
                        </a:rPr>
                        <m:t>−</m:t>
                      </m:r>
                      <m:r>
                        <a:rPr lang="en-US" altLang="ja-JP" sz="1600" i="1">
                          <a:latin typeface="Cambria Math" panose="02040503050406030204" pitchFamily="18" charset="0"/>
                        </a:rPr>
                        <m:t>𝑎</m:t>
                      </m:r>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Sup>
                            <m:sSubSupPr>
                              <m:ctrlPr>
                                <a:rPr lang="en-US" altLang="ja-JP" sz="1600" i="1">
                                  <a:latin typeface="Cambria Math" panose="02040503050406030204" pitchFamily="18" charset="0"/>
                                </a:rPr>
                              </m:ctrlPr>
                            </m:sSubSup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up>
                              <m:r>
                                <a:rPr lang="en-US" altLang="ja-JP" sz="1600" i="1">
                                  <a:latin typeface="Cambria Math" panose="02040503050406030204" pitchFamily="18" charset="0"/>
                                </a:rPr>
                                <m:t>2</m:t>
                              </m:r>
                            </m:sup>
                          </m:sSubSup>
                        </m:e>
                      </m:nary>
                      <m:r>
                        <a:rPr lang="en-US" altLang="ja-JP" sz="1600" i="1">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1</m:t>
                          </m:r>
                        </m:num>
                        <m:den>
                          <m:r>
                            <a:rPr lang="en-US" altLang="ja-JP" sz="1600" i="1">
                              <a:latin typeface="Cambria Math" panose="02040503050406030204" pitchFamily="18" charset="0"/>
                            </a:rPr>
                            <m:t>𝑁</m:t>
                          </m:r>
                        </m:den>
                      </m:f>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r>
                        <a:rPr lang="en-US" altLang="ja-JP" sz="1600" i="1">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𝑎</m:t>
                          </m:r>
                        </m:num>
                        <m:den>
                          <m:r>
                            <a:rPr lang="en-US" altLang="ja-JP" sz="1600" i="1">
                              <a:latin typeface="Cambria Math" panose="02040503050406030204" pitchFamily="18" charset="0"/>
                            </a:rPr>
                            <m:t>𝑁</m:t>
                          </m:r>
                        </m:den>
                      </m:f>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r>
                        <a:rPr lang="en-US" altLang="ja-JP" sz="1600" i="1">
                          <a:latin typeface="Cambria Math" panose="02040503050406030204" pitchFamily="18" charset="0"/>
                        </a:rPr>
                        <m:t>=0</m:t>
                      </m:r>
                    </m:oMath>
                  </m:oMathPara>
                </a14:m>
                <a:endParaRPr kumimoji="1" lang="en-US" altLang="ja-JP" sz="1600" dirty="0"/>
              </a:p>
              <a:p>
                <a:pPr algn="ctr"/>
                <a14:m>
                  <m:oMath xmlns:m="http://schemas.openxmlformats.org/officeDocument/2006/math">
                    <m:r>
                      <a:rPr lang="en-US" altLang="ja-JP" sz="1600" b="0" i="1" smtClean="0">
                        <a:latin typeface="Cambria Math" panose="02040503050406030204" pitchFamily="18" charset="0"/>
                      </a:rPr>
                      <m:t>𝑎</m:t>
                    </m:r>
                    <m:d>
                      <m:dPr>
                        <m:ctrlPr>
                          <a:rPr lang="en-US" altLang="ja-JP" sz="1600" b="0" i="1" smtClean="0">
                            <a:latin typeface="Cambria Math" panose="02040503050406030204" pitchFamily="18" charset="0"/>
                          </a:rPr>
                        </m:ctrlPr>
                      </m:dPr>
                      <m:e>
                        <m:r>
                          <a:rPr lang="en-US" altLang="ja-JP" sz="1600" i="1">
                            <a:latin typeface="Cambria Math" panose="02040503050406030204" pitchFamily="18" charset="0"/>
                          </a:rPr>
                          <m:t>−</m:t>
                        </m:r>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Sup>
                              <m:sSubSupPr>
                                <m:ctrlPr>
                                  <a:rPr lang="en-US" altLang="ja-JP" sz="1600" i="1">
                                    <a:latin typeface="Cambria Math" panose="02040503050406030204" pitchFamily="18" charset="0"/>
                                  </a:rPr>
                                </m:ctrlPr>
                              </m:sSubSup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up>
                                <m:r>
                                  <a:rPr lang="en-US" altLang="ja-JP" sz="1600" i="1">
                                    <a:latin typeface="Cambria Math" panose="02040503050406030204" pitchFamily="18" charset="0"/>
                                  </a:rPr>
                                  <m:t>2</m:t>
                                </m:r>
                              </m:sup>
                            </m:sSubSup>
                          </m:e>
                        </m:nary>
                        <m:r>
                          <a:rPr lang="en-US" altLang="ja-JP" sz="1600" i="1">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1</m:t>
                            </m:r>
                          </m:num>
                          <m:den>
                            <m:r>
                              <a:rPr lang="en-US" altLang="ja-JP" sz="1600" i="1">
                                <a:latin typeface="Cambria Math" panose="02040503050406030204" pitchFamily="18" charset="0"/>
                              </a:rPr>
                              <m:t>𝑁</m:t>
                            </m:r>
                          </m:den>
                        </m:f>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e>
                    </m:d>
                    <m:r>
                      <a:rPr lang="en-US" altLang="ja-JP" sz="1600" i="1">
                        <a:latin typeface="Cambria Math" panose="02040503050406030204" pitchFamily="18" charset="0"/>
                      </a:rPr>
                      <m:t>=</m:t>
                    </m:r>
                    <m:r>
                      <a:rPr lang="en-US" altLang="ja-JP" sz="1600" b="0" i="1" smtClean="0">
                        <a:latin typeface="Cambria Math" panose="02040503050406030204" pitchFamily="18" charset="0"/>
                      </a:rPr>
                      <m:t>−</m:t>
                    </m:r>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oMath>
                </a14:m>
                <a:r>
                  <a:rPr lang="en-US" altLang="ja-JP" sz="1600" dirty="0"/>
                  <a:t> </a:t>
                </a:r>
                <a14:m>
                  <m:oMath xmlns:m="http://schemas.openxmlformats.org/officeDocument/2006/math">
                    <m:r>
                      <a:rPr lang="en-US" altLang="ja-JP" sz="1600" i="1" dirty="0">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1</m:t>
                        </m:r>
                      </m:num>
                      <m:den>
                        <m:r>
                          <a:rPr lang="en-US" altLang="ja-JP" sz="1600" i="1">
                            <a:latin typeface="Cambria Math" panose="02040503050406030204" pitchFamily="18" charset="0"/>
                          </a:rPr>
                          <m:t>𝑁</m:t>
                        </m:r>
                      </m:den>
                    </m:f>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oMath>
                </a14:m>
                <a:endParaRPr kumimoji="1" lang="en-US" altLang="ja-JP" sz="1600" dirty="0"/>
              </a:p>
              <a:p>
                <a:pPr/>
                <a14:m>
                  <m:oMathPara xmlns:m="http://schemas.openxmlformats.org/officeDocument/2006/math">
                    <m:oMathParaPr>
                      <m:jc m:val="centerGroup"/>
                    </m:oMathParaPr>
                    <m:oMath xmlns:m="http://schemas.openxmlformats.org/officeDocument/2006/math">
                      <m:r>
                        <a:rPr lang="en-US" altLang="ja-JP" sz="1600" b="0" i="1" smtClean="0">
                          <a:latin typeface="Cambria Math" panose="02040503050406030204" pitchFamily="18" charset="0"/>
                        </a:rPr>
                        <m:t>𝑎</m:t>
                      </m:r>
                      <m:r>
                        <a:rPr lang="en-US" altLang="ja-JP" sz="1600" i="1">
                          <a:latin typeface="Cambria Math" panose="02040503050406030204" pitchFamily="18" charset="0"/>
                        </a:rPr>
                        <m:t>=</m:t>
                      </m:r>
                      <m:f>
                        <m:fPr>
                          <m:ctrlPr>
                            <a:rPr lang="en-US" altLang="ja-JP" sz="1600" b="0" i="1" smtClean="0">
                              <a:latin typeface="Cambria Math" panose="02040503050406030204" pitchFamily="18" charset="0"/>
                            </a:rPr>
                          </m:ctrlPr>
                        </m:fPr>
                        <m:num>
                          <m:r>
                            <a:rPr lang="en-US" altLang="ja-JP" sz="1600" i="1">
                              <a:latin typeface="Cambria Math" panose="02040503050406030204" pitchFamily="18" charset="0"/>
                            </a:rPr>
                            <m:t>−</m:t>
                          </m:r>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r>
                            <m:rPr>
                              <m:nor/>
                            </m:rPr>
                            <a:rPr lang="en-US" altLang="ja-JP" sz="1600" dirty="0"/>
                            <m:t> </m:t>
                          </m:r>
                          <m:r>
                            <a:rPr lang="en-US" altLang="ja-JP" sz="1600" i="1" dirty="0">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1</m:t>
                              </m:r>
                            </m:num>
                            <m:den>
                              <m:r>
                                <a:rPr lang="en-US" altLang="ja-JP" sz="1600" i="1">
                                  <a:latin typeface="Cambria Math" panose="02040503050406030204" pitchFamily="18" charset="0"/>
                                </a:rPr>
                                <m:t>𝑁</m:t>
                              </m:r>
                            </m:den>
                          </m:f>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num>
                        <m:den>
                          <m:r>
                            <a:rPr lang="en-US" altLang="ja-JP" sz="1600" i="1">
                              <a:latin typeface="Cambria Math" panose="02040503050406030204" pitchFamily="18" charset="0"/>
                            </a:rPr>
                            <m:t>−</m:t>
                          </m:r>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Sup>
                                <m:sSubSupPr>
                                  <m:ctrlPr>
                                    <a:rPr lang="en-US" altLang="ja-JP" sz="1600" i="1">
                                      <a:latin typeface="Cambria Math" panose="02040503050406030204" pitchFamily="18" charset="0"/>
                                    </a:rPr>
                                  </m:ctrlPr>
                                </m:sSubSup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up>
                                  <m:r>
                                    <a:rPr lang="en-US" altLang="ja-JP" sz="1600" i="1">
                                      <a:latin typeface="Cambria Math" panose="02040503050406030204" pitchFamily="18" charset="0"/>
                                    </a:rPr>
                                    <m:t>2</m:t>
                                  </m:r>
                                </m:sup>
                              </m:sSubSup>
                            </m:e>
                          </m:nary>
                          <m:r>
                            <a:rPr lang="en-US" altLang="ja-JP" sz="1600" i="1">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1</m:t>
                              </m:r>
                            </m:num>
                            <m:den>
                              <m:r>
                                <a:rPr lang="en-US" altLang="ja-JP" sz="1600" i="1">
                                  <a:latin typeface="Cambria Math" panose="02040503050406030204" pitchFamily="18" charset="0"/>
                                </a:rPr>
                                <m:t>𝑁</m:t>
                              </m:r>
                            </m:den>
                          </m:f>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den>
                      </m:f>
                    </m:oMath>
                  </m:oMathPara>
                </a14:m>
                <a:endParaRPr kumimoji="1" lang="en-US" altLang="ja-JP" sz="1600" dirty="0"/>
              </a:p>
              <a:p>
                <a:pPr/>
                <a14:m>
                  <m:oMathPara xmlns:m="http://schemas.openxmlformats.org/officeDocument/2006/math">
                    <m:oMathParaPr>
                      <m:jc m:val="centerGroup"/>
                    </m:oMathParaPr>
                    <m:oMath xmlns:m="http://schemas.openxmlformats.org/officeDocument/2006/math">
                      <m:r>
                        <a:rPr lang="en-US" altLang="ja-JP" sz="1600" b="0" i="1" smtClean="0">
                          <a:latin typeface="Cambria Math" panose="02040503050406030204" pitchFamily="18" charset="0"/>
                        </a:rPr>
                        <m:t>𝑏</m:t>
                      </m:r>
                      <m:r>
                        <a:rPr lang="en-US" altLang="ja-JP" sz="1600" b="0" i="1" smtClean="0">
                          <a:latin typeface="Cambria Math" panose="02040503050406030204" pitchFamily="18" charset="0"/>
                        </a:rPr>
                        <m:t>=</m:t>
                      </m:r>
                      <m:f>
                        <m:fPr>
                          <m:ctrlPr>
                            <a:rPr lang="en-US" altLang="ja-JP" sz="1600" b="0" i="1" smtClean="0">
                              <a:latin typeface="Cambria Math" panose="02040503050406030204" pitchFamily="18" charset="0"/>
                            </a:rPr>
                          </m:ctrlPr>
                        </m:fPr>
                        <m:num>
                          <m:r>
                            <a:rPr lang="en-US" altLang="ja-JP" sz="1600" b="0" i="1" smtClean="0">
                              <a:latin typeface="Cambria Math" panose="02040503050406030204" pitchFamily="18" charset="0"/>
                            </a:rPr>
                            <m:t>1</m:t>
                          </m:r>
                        </m:num>
                        <m:den>
                          <m:r>
                            <a:rPr lang="en-US" altLang="ja-JP" sz="1600" b="0" i="1" smtClean="0">
                              <a:latin typeface="Cambria Math" panose="02040503050406030204" pitchFamily="18" charset="0"/>
                            </a:rPr>
                            <m:t>𝑁</m:t>
                          </m:r>
                        </m:den>
                      </m:f>
                      <m:d>
                        <m:dPr>
                          <m:ctrlPr>
                            <a:rPr lang="en-US" altLang="ja-JP" sz="1600" b="0" i="1" smtClean="0">
                              <a:latin typeface="Cambria Math" panose="02040503050406030204" pitchFamily="18" charset="0"/>
                            </a:rPr>
                          </m:ctrlPr>
                        </m:dPr>
                        <m:e>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r>
                            <a:rPr lang="en-US" altLang="ja-JP" sz="1600" i="1">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m:t>
                              </m:r>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r>
                                <m:rPr>
                                  <m:nor/>
                                </m:rPr>
                                <a:rPr lang="en-US" altLang="ja-JP" sz="1600" dirty="0"/>
                                <m:t> </m:t>
                              </m:r>
                              <m:r>
                                <a:rPr lang="en-US" altLang="ja-JP" sz="1600" i="1" dirty="0">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1</m:t>
                                  </m:r>
                                </m:num>
                                <m:den>
                                  <m:r>
                                    <a:rPr lang="en-US" altLang="ja-JP" sz="1600" i="1">
                                      <a:latin typeface="Cambria Math" panose="02040503050406030204" pitchFamily="18" charset="0"/>
                                    </a:rPr>
                                    <m:t>𝑁</m:t>
                                  </m:r>
                                </m:den>
                              </m:f>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𝑦</m:t>
                                      </m:r>
                                    </m:e>
                                    <m:sub>
                                      <m:r>
                                        <a:rPr lang="en-US" altLang="ja-JP" sz="1600" i="1">
                                          <a:latin typeface="Cambria Math" panose="02040503050406030204" pitchFamily="18" charset="0"/>
                                        </a:rPr>
                                        <m:t>𝑖</m:t>
                                      </m:r>
                                    </m:sub>
                                  </m:sSub>
                                </m:e>
                              </m:nary>
                            </m:num>
                            <m:den>
                              <m:r>
                                <a:rPr lang="en-US" altLang="ja-JP" sz="1600" i="1">
                                  <a:latin typeface="Cambria Math" panose="02040503050406030204" pitchFamily="18" charset="0"/>
                                </a:rPr>
                                <m:t>−</m:t>
                              </m:r>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Sup>
                                    <m:sSubSupPr>
                                      <m:ctrlPr>
                                        <a:rPr lang="en-US" altLang="ja-JP" sz="1600" i="1">
                                          <a:latin typeface="Cambria Math" panose="02040503050406030204" pitchFamily="18" charset="0"/>
                                        </a:rPr>
                                      </m:ctrlPr>
                                    </m:sSubSup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up>
                                      <m:r>
                                        <a:rPr lang="en-US" altLang="ja-JP" sz="1600" i="1">
                                          <a:latin typeface="Cambria Math" panose="02040503050406030204" pitchFamily="18" charset="0"/>
                                        </a:rPr>
                                        <m:t>2</m:t>
                                      </m:r>
                                    </m:sup>
                                  </m:sSubSup>
                                </m:e>
                              </m:nary>
                              <m:r>
                                <a:rPr lang="en-US" altLang="ja-JP" sz="1600" i="1">
                                  <a:latin typeface="Cambria Math" panose="02040503050406030204" pitchFamily="18" charset="0"/>
                                </a:rPr>
                                <m:t>+</m:t>
                              </m:r>
                              <m:f>
                                <m:fPr>
                                  <m:ctrlPr>
                                    <a:rPr lang="en-US" altLang="ja-JP" sz="1600" i="1">
                                      <a:latin typeface="Cambria Math" panose="02040503050406030204" pitchFamily="18" charset="0"/>
                                    </a:rPr>
                                  </m:ctrlPr>
                                </m:fPr>
                                <m:num>
                                  <m:r>
                                    <a:rPr lang="en-US" altLang="ja-JP" sz="1600" i="1">
                                      <a:latin typeface="Cambria Math" panose="02040503050406030204" pitchFamily="18" charset="0"/>
                                    </a:rPr>
                                    <m:t>1</m:t>
                                  </m:r>
                                </m:num>
                                <m:den>
                                  <m:r>
                                    <a:rPr lang="en-US" altLang="ja-JP" sz="1600" i="1">
                                      <a:latin typeface="Cambria Math" panose="02040503050406030204" pitchFamily="18" charset="0"/>
                                    </a:rPr>
                                    <m:t>𝑁</m:t>
                                  </m:r>
                                </m:den>
                              </m:f>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den>
                          </m:f>
                          <m:nary>
                            <m:naryPr>
                              <m:chr m:val="∑"/>
                              <m:ctrlPr>
                                <a:rPr lang="en-US" altLang="ja-JP" sz="1600" i="1">
                                  <a:latin typeface="Cambria Math" panose="02040503050406030204" pitchFamily="18" charset="0"/>
                                </a:rPr>
                              </m:ctrlPr>
                            </m:naryPr>
                            <m:sub>
                              <m:r>
                                <m:rPr>
                                  <m:brk m:alnAt="23"/>
                                </m:rPr>
                                <a:rPr lang="en-US" altLang="ja-JP" sz="1600" i="1">
                                  <a:latin typeface="Cambria Math" panose="02040503050406030204" pitchFamily="18" charset="0"/>
                                </a:rPr>
                                <m:t>𝑖</m:t>
                              </m:r>
                              <m:r>
                                <a:rPr lang="en-US" altLang="ja-JP" sz="1600" i="1">
                                  <a:latin typeface="Cambria Math" panose="02040503050406030204" pitchFamily="18" charset="0"/>
                                </a:rPr>
                                <m:t>=1</m:t>
                              </m:r>
                            </m:sub>
                            <m:sup>
                              <m:r>
                                <a:rPr lang="en-US" altLang="ja-JP" sz="1600" i="1">
                                  <a:latin typeface="Cambria Math" panose="02040503050406030204" pitchFamily="18" charset="0"/>
                                </a:rPr>
                                <m:t>𝑁</m:t>
                              </m:r>
                            </m:sup>
                            <m:e>
                              <m:sSub>
                                <m:sSubPr>
                                  <m:ctrlPr>
                                    <a:rPr lang="en-US" altLang="ja-JP" sz="1600" i="1">
                                      <a:latin typeface="Cambria Math" panose="02040503050406030204" pitchFamily="18" charset="0"/>
                                    </a:rPr>
                                  </m:ctrlPr>
                                </m:sSubPr>
                                <m:e>
                                  <m:r>
                                    <a:rPr lang="en-US" altLang="ja-JP" sz="1600" i="1">
                                      <a:latin typeface="Cambria Math" panose="02040503050406030204" pitchFamily="18" charset="0"/>
                                    </a:rPr>
                                    <m:t>𝑥</m:t>
                                  </m:r>
                                </m:e>
                                <m:sub>
                                  <m:r>
                                    <a:rPr lang="en-US" altLang="ja-JP" sz="1600" i="1">
                                      <a:latin typeface="Cambria Math" panose="02040503050406030204" pitchFamily="18" charset="0"/>
                                    </a:rPr>
                                    <m:t>𝑖</m:t>
                                  </m:r>
                                </m:sub>
                              </m:sSub>
                            </m:e>
                          </m:nary>
                        </m:e>
                      </m:d>
                    </m:oMath>
                  </m:oMathPara>
                </a14:m>
                <a:endParaRPr kumimoji="1" lang="en-US" altLang="ja-JP" sz="1600" dirty="0"/>
              </a:p>
              <a:p>
                <a:endParaRPr kumimoji="1" lang="en-US" altLang="ja-JP" sz="1600" dirty="0"/>
              </a:p>
            </p:txBody>
          </p:sp>
        </mc:Choice>
        <mc:Fallback xmlns="">
          <p:sp>
            <p:nvSpPr>
              <p:cNvPr id="3" name="テキスト ボックス 2">
                <a:extLst>
                  <a:ext uri="{FF2B5EF4-FFF2-40B4-BE49-F238E27FC236}">
                    <a16:creationId xmlns:a16="http://schemas.microsoft.com/office/drawing/2014/main" id="{98535AD6-EFBA-38C6-EB04-98735DAC7C7B}"/>
                  </a:ext>
                </a:extLst>
              </p:cNvPr>
              <p:cNvSpPr txBox="1">
                <a:spLocks noRot="1" noChangeAspect="1" noMove="1" noResize="1" noEditPoints="1" noAdjustHandles="1" noChangeArrowheads="1" noChangeShapeType="1" noTextEdit="1"/>
              </p:cNvSpPr>
              <p:nvPr/>
            </p:nvSpPr>
            <p:spPr>
              <a:xfrm>
                <a:off x="3863127" y="2807207"/>
                <a:ext cx="7967512" cy="3737754"/>
              </a:xfrm>
              <a:prstGeom prst="rect">
                <a:avLst/>
              </a:prstGeom>
              <a:blipFill>
                <a:blip r:embed="rId4"/>
                <a:stretch>
                  <a:fillRect/>
                </a:stretch>
              </a:blipFill>
            </p:spPr>
            <p:txBody>
              <a:bodyPr/>
              <a:lstStyle/>
              <a:p>
                <a:r>
                  <a:rPr lang="ja-JP" altLang="en-US">
                    <a:noFill/>
                  </a:rPr>
                  <a:t> </a:t>
                </a:r>
              </a:p>
            </p:txBody>
          </p:sp>
        </mc:Fallback>
      </mc:AlternateContent>
      <p:sp>
        <p:nvSpPr>
          <p:cNvPr id="4" name="正方形/長方形 3">
            <a:extLst>
              <a:ext uri="{FF2B5EF4-FFF2-40B4-BE49-F238E27FC236}">
                <a16:creationId xmlns:a16="http://schemas.microsoft.com/office/drawing/2014/main" id="{13778744-5854-3BF7-976B-1D5435E9EA3F}"/>
              </a:ext>
            </a:extLst>
          </p:cNvPr>
          <p:cNvSpPr/>
          <p:nvPr/>
        </p:nvSpPr>
        <p:spPr>
          <a:xfrm>
            <a:off x="5297864" y="4676084"/>
            <a:ext cx="5269583" cy="187641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7" name="テキスト ボックス 6">
                <a:extLst>
                  <a:ext uri="{FF2B5EF4-FFF2-40B4-BE49-F238E27FC236}">
                    <a16:creationId xmlns:a16="http://schemas.microsoft.com/office/drawing/2014/main" id="{B66DBE26-2933-AA9D-5E73-86BC11D888A8}"/>
                  </a:ext>
                </a:extLst>
              </p:cNvPr>
              <p:cNvSpPr txBox="1"/>
              <p:nvPr/>
            </p:nvSpPr>
            <p:spPr>
              <a:xfrm>
                <a:off x="115397" y="3897253"/>
                <a:ext cx="981166" cy="124854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kumimoji="1" lang="en-US" altLang="ja-JP" i="1" smtClean="0">
                              <a:latin typeface="Cambria Math" panose="02040503050406030204" pitchFamily="18" charset="0"/>
                            </a:rPr>
                          </m:ctrlPr>
                        </m:dPr>
                        <m:e>
                          <m:eqArr>
                            <m:eqArrPr>
                              <m:ctrlPr>
                                <a:rPr kumimoji="1" lang="en-US" altLang="ja-JP" i="1" smtClean="0">
                                  <a:latin typeface="Cambria Math" panose="02040503050406030204" pitchFamily="18" charset="0"/>
                                </a:rPr>
                              </m:ctrlPr>
                            </m:eqArrPr>
                            <m:e>
                              <m:f>
                                <m:fPr>
                                  <m:ctrlPr>
                                    <a:rPr lang="en-US" altLang="ja-JP" i="1">
                                      <a:latin typeface="Cambria Math" panose="02040503050406030204" pitchFamily="18" charset="0"/>
                                    </a:rPr>
                                  </m:ctrlPr>
                                </m:fPr>
                                <m:num>
                                  <m:r>
                                    <a:rPr lang="ja-JP" altLang="en-US" i="1">
                                      <a:latin typeface="Cambria Math" panose="02040503050406030204" pitchFamily="18" charset="0"/>
                                    </a:rPr>
                                    <m:t>𝜕</m:t>
                                  </m:r>
                                  <m:r>
                                    <a:rPr lang="en-US" altLang="ja-JP" b="0" i="1" smtClean="0">
                                      <a:latin typeface="Cambria Math" panose="02040503050406030204" pitchFamily="18" charset="0"/>
                                    </a:rPr>
                                    <m:t>𝐽</m:t>
                                  </m:r>
                                </m:num>
                                <m:den>
                                  <m:r>
                                    <a:rPr lang="ja-JP" altLang="en-US" i="1">
                                      <a:latin typeface="Cambria Math" panose="02040503050406030204" pitchFamily="18" charset="0"/>
                                    </a:rPr>
                                    <m:t>𝜕</m:t>
                                  </m:r>
                                  <m:r>
                                    <a:rPr lang="en-US" altLang="ja-JP" i="1">
                                      <a:latin typeface="Cambria Math" panose="02040503050406030204" pitchFamily="18" charset="0"/>
                                    </a:rPr>
                                    <m:t>𝑎</m:t>
                                  </m:r>
                                </m:den>
                              </m:f>
                              <m:r>
                                <a:rPr lang="en-US" altLang="ja-JP" i="1">
                                  <a:latin typeface="Cambria Math" panose="02040503050406030204" pitchFamily="18" charset="0"/>
                                </a:rPr>
                                <m:t>=0</m:t>
                              </m:r>
                              <m:r>
                                <m:rPr>
                                  <m:nor/>
                                </m:rPr>
                                <a:rPr lang="en-US" altLang="ja-JP" dirty="0"/>
                                <m:t> </m:t>
                              </m:r>
                            </m:e>
                            <m:e>
                              <m:f>
                                <m:fPr>
                                  <m:ctrlPr>
                                    <a:rPr lang="en-US" altLang="ja-JP" i="1">
                                      <a:latin typeface="Cambria Math" panose="02040503050406030204" pitchFamily="18" charset="0"/>
                                    </a:rPr>
                                  </m:ctrlPr>
                                </m:fPr>
                                <m:num>
                                  <m:r>
                                    <a:rPr lang="ja-JP" altLang="en-US" i="1">
                                      <a:latin typeface="Cambria Math" panose="02040503050406030204" pitchFamily="18" charset="0"/>
                                    </a:rPr>
                                    <m:t>𝜕</m:t>
                                  </m:r>
                                  <m:r>
                                    <a:rPr lang="en-US" altLang="ja-JP" b="0" i="1" smtClean="0">
                                      <a:latin typeface="Cambria Math" panose="02040503050406030204" pitchFamily="18" charset="0"/>
                                    </a:rPr>
                                    <m:t>𝐽</m:t>
                                  </m:r>
                                </m:num>
                                <m:den>
                                  <m:r>
                                    <a:rPr lang="ja-JP" altLang="en-US" i="1">
                                      <a:latin typeface="Cambria Math" panose="02040503050406030204" pitchFamily="18" charset="0"/>
                                    </a:rPr>
                                    <m:t>𝜕</m:t>
                                  </m:r>
                                  <m:r>
                                    <a:rPr lang="en-US" altLang="ja-JP" i="1">
                                      <a:latin typeface="Cambria Math" panose="02040503050406030204" pitchFamily="18" charset="0"/>
                                    </a:rPr>
                                    <m:t>𝑏</m:t>
                                  </m:r>
                                </m:den>
                              </m:f>
                              <m:r>
                                <a:rPr lang="en-US" altLang="ja-JP" i="1">
                                  <a:latin typeface="Cambria Math" panose="02040503050406030204" pitchFamily="18" charset="0"/>
                                </a:rPr>
                                <m:t>=0</m:t>
                              </m:r>
                              <m:r>
                                <m:rPr>
                                  <m:nor/>
                                </m:rPr>
                                <a:rPr lang="en-US" altLang="ja-JP" i="1" dirty="0">
                                  <a:latin typeface="Cambria Math" panose="02040503050406030204" pitchFamily="18" charset="0"/>
                                </a:rPr>
                                <m:t> </m:t>
                              </m:r>
                            </m:e>
                          </m:eqArr>
                        </m:e>
                      </m:d>
                    </m:oMath>
                  </m:oMathPara>
                </a14:m>
                <a:endParaRPr kumimoji="1" lang="ja-JP" altLang="en-US" dirty="0"/>
              </a:p>
            </p:txBody>
          </p:sp>
        </mc:Choice>
        <mc:Fallback xmlns="">
          <p:sp>
            <p:nvSpPr>
              <p:cNvPr id="7" name="テキスト ボックス 6">
                <a:extLst>
                  <a:ext uri="{FF2B5EF4-FFF2-40B4-BE49-F238E27FC236}">
                    <a16:creationId xmlns:a16="http://schemas.microsoft.com/office/drawing/2014/main" id="{B66DBE26-2933-AA9D-5E73-86BC11D888A8}"/>
                  </a:ext>
                </a:extLst>
              </p:cNvPr>
              <p:cNvSpPr txBox="1">
                <a:spLocks noRot="1" noChangeAspect="1" noMove="1" noResize="1" noEditPoints="1" noAdjustHandles="1" noChangeArrowheads="1" noChangeShapeType="1" noTextEdit="1"/>
              </p:cNvSpPr>
              <p:nvPr/>
            </p:nvSpPr>
            <p:spPr>
              <a:xfrm>
                <a:off x="115397" y="3897253"/>
                <a:ext cx="981166" cy="1248547"/>
              </a:xfrm>
              <a:prstGeom prst="rect">
                <a:avLst/>
              </a:prstGeom>
              <a:blipFill>
                <a:blip r:embed="rId5"/>
                <a:stretch>
                  <a:fillRect/>
                </a:stretch>
              </a:blipFill>
            </p:spPr>
            <p:txBody>
              <a:bodyPr/>
              <a:lstStyle/>
              <a:p>
                <a:r>
                  <a:rPr lang="ja-JP" altLang="en-US">
                    <a:noFill/>
                  </a:rPr>
                  <a:t> </a:t>
                </a:r>
              </a:p>
            </p:txBody>
          </p:sp>
        </mc:Fallback>
      </mc:AlternateContent>
      <p:sp>
        <p:nvSpPr>
          <p:cNvPr id="9" name="矢印: 右 8">
            <a:extLst>
              <a:ext uri="{FF2B5EF4-FFF2-40B4-BE49-F238E27FC236}">
                <a16:creationId xmlns:a16="http://schemas.microsoft.com/office/drawing/2014/main" id="{2BCD5EF9-FD01-AAD8-146C-7C935AF85FB7}"/>
              </a:ext>
            </a:extLst>
          </p:cNvPr>
          <p:cNvSpPr/>
          <p:nvPr/>
        </p:nvSpPr>
        <p:spPr>
          <a:xfrm>
            <a:off x="1272619" y="3897252"/>
            <a:ext cx="518474" cy="12485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矢印: 右 9">
            <a:extLst>
              <a:ext uri="{FF2B5EF4-FFF2-40B4-BE49-F238E27FC236}">
                <a16:creationId xmlns:a16="http://schemas.microsoft.com/office/drawing/2014/main" id="{4E9CB9B6-5CE9-F599-250A-26CA79C59A79}"/>
              </a:ext>
            </a:extLst>
          </p:cNvPr>
          <p:cNvSpPr/>
          <p:nvPr/>
        </p:nvSpPr>
        <p:spPr>
          <a:xfrm>
            <a:off x="4354195" y="3935348"/>
            <a:ext cx="518474" cy="12485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418605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67874B-F934-E9EF-2D0E-0A8DD1FA06EF}"/>
              </a:ext>
            </a:extLst>
          </p:cNvPr>
          <p:cNvSpPr>
            <a:spLocks noGrp="1"/>
          </p:cNvSpPr>
          <p:nvPr>
            <p:ph type="title"/>
          </p:nvPr>
        </p:nvSpPr>
        <p:spPr/>
        <p:txBody>
          <a:bodyPr/>
          <a:lstStyle/>
          <a:p>
            <a:r>
              <a:rPr kumimoji="1" lang="en-US" altLang="ja-JP" dirty="0"/>
              <a:t>Code Along: Let’s implement the SLR with analytical approach</a:t>
            </a:r>
            <a:endParaRPr kumimoji="1" lang="ja-JP" altLang="en-US" dirty="0"/>
          </a:p>
        </p:txBody>
      </p:sp>
      <p:pic>
        <p:nvPicPr>
          <p:cNvPr id="4" name="図 3">
            <a:extLst>
              <a:ext uri="{FF2B5EF4-FFF2-40B4-BE49-F238E27FC236}">
                <a16:creationId xmlns:a16="http://schemas.microsoft.com/office/drawing/2014/main" id="{38D33A15-4075-C625-0AC9-0F75D83BEDA9}"/>
              </a:ext>
            </a:extLst>
          </p:cNvPr>
          <p:cNvPicPr>
            <a:picLocks noChangeAspect="1"/>
          </p:cNvPicPr>
          <p:nvPr/>
        </p:nvPicPr>
        <p:blipFill>
          <a:blip r:embed="rId2"/>
          <a:stretch>
            <a:fillRect/>
          </a:stretch>
        </p:blipFill>
        <p:spPr>
          <a:xfrm>
            <a:off x="3374798" y="2252995"/>
            <a:ext cx="5897396" cy="3818805"/>
          </a:xfrm>
          <a:prstGeom prst="rect">
            <a:avLst/>
          </a:prstGeom>
        </p:spPr>
      </p:pic>
    </p:spTree>
    <p:extLst>
      <p:ext uri="{BB962C8B-B14F-4D97-AF65-F5344CB8AC3E}">
        <p14:creationId xmlns:p14="http://schemas.microsoft.com/office/powerpoint/2010/main" val="23623909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BDB35CC-64E7-F01F-CB6A-C1B5A79D8299}"/>
              </a:ext>
            </a:extLst>
          </p:cNvPr>
          <p:cNvSpPr>
            <a:spLocks noGrp="1"/>
          </p:cNvSpPr>
          <p:nvPr>
            <p:ph type="title"/>
          </p:nvPr>
        </p:nvSpPr>
        <p:spPr/>
        <p:txBody>
          <a:bodyPr/>
          <a:lstStyle/>
          <a:p>
            <a:r>
              <a:rPr lang="en-US" altLang="ja-JP" dirty="0"/>
              <a:t>Gradient Descent and Iterative Optimization</a:t>
            </a:r>
            <a:endParaRPr lang="ja-JP" altLang="en-US" dirty="0"/>
          </a:p>
        </p:txBody>
      </p:sp>
      <p:sp>
        <p:nvSpPr>
          <p:cNvPr id="5" name="テキスト プレースホルダー 4">
            <a:extLst>
              <a:ext uri="{FF2B5EF4-FFF2-40B4-BE49-F238E27FC236}">
                <a16:creationId xmlns:a16="http://schemas.microsoft.com/office/drawing/2014/main" id="{8A4DC8FF-BF26-8FE2-2E9F-09F73A1EE6EA}"/>
              </a:ext>
            </a:extLst>
          </p:cNvPr>
          <p:cNvSpPr>
            <a:spLocks noGrp="1"/>
          </p:cNvSpPr>
          <p:nvPr>
            <p:ph type="body" idx="1"/>
          </p:nvPr>
        </p:nvSpPr>
        <p:spPr/>
        <p:txBody>
          <a:bodyPr/>
          <a:lstStyle/>
          <a:p>
            <a:endParaRPr lang="ja-JP" altLang="en-US"/>
          </a:p>
        </p:txBody>
      </p:sp>
    </p:spTree>
    <p:extLst>
      <p:ext uri="{BB962C8B-B14F-4D97-AF65-F5344CB8AC3E}">
        <p14:creationId xmlns:p14="http://schemas.microsoft.com/office/powerpoint/2010/main" val="8797175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45C315-0344-D239-94A3-E50B7EF20A2F}"/>
              </a:ext>
            </a:extLst>
          </p:cNvPr>
          <p:cNvSpPr>
            <a:spLocks noGrp="1"/>
          </p:cNvSpPr>
          <p:nvPr>
            <p:ph type="title"/>
          </p:nvPr>
        </p:nvSpPr>
        <p:spPr/>
        <p:txBody>
          <a:bodyPr/>
          <a:lstStyle/>
          <a:p>
            <a:r>
              <a:rPr kumimoji="1" lang="en-US" altLang="ja-JP" dirty="0"/>
              <a:t>Iterative Approach - Gradient Descent</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C898DF60-4C85-5430-FD2F-E34CAA6E4970}"/>
                  </a:ext>
                </a:extLst>
              </p:cNvPr>
              <p:cNvSpPr>
                <a:spLocks noGrp="1"/>
              </p:cNvSpPr>
              <p:nvPr>
                <p:ph idx="1"/>
              </p:nvPr>
            </p:nvSpPr>
            <p:spPr/>
            <p:txBody>
              <a:bodyPr/>
              <a:lstStyle/>
              <a:p>
                <a:r>
                  <a:rPr kumimoji="1" lang="en-US" altLang="ja-JP" dirty="0"/>
                  <a:t>It achieves the global minimum by </a:t>
                </a:r>
                <a:r>
                  <a:rPr lang="en-US" altLang="ja-JP" dirty="0"/>
                  <a:t>using the gradient of a loss function at each coordinate</a:t>
                </a:r>
              </a:p>
              <a:p>
                <a:pPr marL="0" indent="0">
                  <a:buNone/>
                </a:pPr>
                <a14:m>
                  <m:oMathPara xmlns:m="http://schemas.openxmlformats.org/officeDocument/2006/math">
                    <m:oMathParaPr>
                      <m:jc m:val="center"/>
                    </m:oMathParaPr>
                    <m:oMath xmlns:m="http://schemas.openxmlformats.org/officeDocument/2006/math">
                      <m:sSub>
                        <m:sSubPr>
                          <m:ctrlPr>
                            <a:rPr kumimoji="1" lang="en-US" altLang="ja-JP" sz="2800" b="0" i="1" smtClean="0">
                              <a:latin typeface="Cambria Math" panose="02040503050406030204" pitchFamily="18" charset="0"/>
                            </a:rPr>
                          </m:ctrlPr>
                        </m:sSubPr>
                        <m:e>
                          <m:r>
                            <a:rPr kumimoji="1" lang="ja-JP" altLang="en-US" sz="2800" b="1" i="1" smtClean="0">
                              <a:latin typeface="Cambria Math" panose="02040503050406030204" pitchFamily="18" charset="0"/>
                            </a:rPr>
                            <m:t>𝜽</m:t>
                          </m:r>
                        </m:e>
                        <m:sub>
                          <m:r>
                            <a:rPr kumimoji="1" lang="en-US" altLang="ja-JP" sz="2800" b="0" i="1" smtClean="0">
                              <a:latin typeface="Cambria Math" panose="02040503050406030204" pitchFamily="18" charset="0"/>
                            </a:rPr>
                            <m:t>𝑖</m:t>
                          </m:r>
                          <m:r>
                            <a:rPr kumimoji="1" lang="en-US" altLang="ja-JP" sz="2800" b="0" i="1" smtClean="0">
                              <a:latin typeface="Cambria Math" panose="02040503050406030204" pitchFamily="18" charset="0"/>
                            </a:rPr>
                            <m:t>+1</m:t>
                          </m:r>
                        </m:sub>
                      </m:sSub>
                      <m:r>
                        <a:rPr kumimoji="1" lang="en-US" altLang="ja-JP" sz="2800" b="0" i="1" smtClean="0">
                          <a:latin typeface="Cambria Math" panose="02040503050406030204" pitchFamily="18" charset="0"/>
                        </a:rPr>
                        <m:t>=</m:t>
                      </m:r>
                      <m:sSub>
                        <m:sSubPr>
                          <m:ctrlPr>
                            <a:rPr kumimoji="1" lang="en-US" altLang="ja-JP" sz="2800" b="0" i="1" smtClean="0">
                              <a:latin typeface="Cambria Math" panose="02040503050406030204" pitchFamily="18" charset="0"/>
                            </a:rPr>
                          </m:ctrlPr>
                        </m:sSubPr>
                        <m:e>
                          <m:r>
                            <a:rPr kumimoji="1" lang="ja-JP" altLang="en-US" sz="2800" b="1" i="1" smtClean="0">
                              <a:latin typeface="Cambria Math" panose="02040503050406030204" pitchFamily="18" charset="0"/>
                            </a:rPr>
                            <m:t>𝜽</m:t>
                          </m:r>
                        </m:e>
                        <m:sub>
                          <m:r>
                            <a:rPr kumimoji="1" lang="en-US" altLang="ja-JP" sz="2800" b="0" i="1" smtClean="0">
                              <a:latin typeface="Cambria Math" panose="02040503050406030204" pitchFamily="18" charset="0"/>
                            </a:rPr>
                            <m:t>𝑖</m:t>
                          </m:r>
                        </m:sub>
                      </m:sSub>
                      <m:r>
                        <a:rPr kumimoji="1" lang="en-US" altLang="ja-JP" sz="2800" b="0" i="1" smtClean="0">
                          <a:latin typeface="Cambria Math" panose="02040503050406030204" pitchFamily="18" charset="0"/>
                        </a:rPr>
                        <m:t> −</m:t>
                      </m:r>
                      <m:r>
                        <m:rPr>
                          <m:sty m:val="p"/>
                        </m:rPr>
                        <a:rPr lang="en-US" altLang="ja-JP" sz="2800" i="1">
                          <a:latin typeface="Cambria Math" panose="02040503050406030204" pitchFamily="18" charset="0"/>
                        </a:rPr>
                        <m:t>α</m:t>
                      </m:r>
                      <m:r>
                        <a:rPr lang="en-US" altLang="ja-JP" sz="2800" i="1">
                          <a:latin typeface="Cambria Math" panose="02040503050406030204" pitchFamily="18" charset="0"/>
                          <a:ea typeface="Cambria Math" panose="02040503050406030204" pitchFamily="18" charset="0"/>
                        </a:rPr>
                        <m:t>∙</m:t>
                      </m:r>
                      <m:r>
                        <m:rPr>
                          <m:sty m:val="p"/>
                        </m:rPr>
                        <a:rPr lang="en-US" altLang="ja-JP" sz="2800" i="1" smtClean="0">
                          <a:latin typeface="Cambria Math" panose="02040503050406030204" pitchFamily="18" charset="0"/>
                          <a:ea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𝐽</m:t>
                      </m:r>
                      <m:d>
                        <m:dPr>
                          <m:ctrlPr>
                            <a:rPr lang="en-US" altLang="ja-JP" sz="2800" b="0" i="1" smtClean="0">
                              <a:latin typeface="Cambria Math" panose="02040503050406030204" pitchFamily="18" charset="0"/>
                              <a:ea typeface="Cambria Math" panose="02040503050406030204" pitchFamily="18" charset="0"/>
                            </a:rPr>
                          </m:ctrlPr>
                        </m:dPr>
                        <m:e>
                          <m:sSub>
                            <m:sSubPr>
                              <m:ctrlPr>
                                <a:rPr lang="en-US" altLang="ja-JP" sz="2800" b="0" i="1" smtClean="0">
                                  <a:latin typeface="Cambria Math" panose="02040503050406030204" pitchFamily="18" charset="0"/>
                                  <a:ea typeface="Cambria Math" panose="02040503050406030204" pitchFamily="18" charset="0"/>
                                </a:rPr>
                              </m:ctrlPr>
                            </m:sSubPr>
                            <m:e>
                              <m:r>
                                <a:rPr lang="ja-JP" altLang="en-US" sz="2800" b="1" i="1" smtClean="0">
                                  <a:latin typeface="Cambria Math" panose="02040503050406030204" pitchFamily="18" charset="0"/>
                                  <a:ea typeface="Cambria Math" panose="02040503050406030204" pitchFamily="18" charset="0"/>
                                </a:rPr>
                                <m:t>𝜽</m:t>
                              </m:r>
                            </m:e>
                            <m:sub>
                              <m:r>
                                <a:rPr lang="en-US" altLang="ja-JP" sz="2800" b="0" i="1" smtClean="0">
                                  <a:latin typeface="Cambria Math" panose="02040503050406030204" pitchFamily="18" charset="0"/>
                                  <a:ea typeface="Cambria Math" panose="02040503050406030204" pitchFamily="18" charset="0"/>
                                </a:rPr>
                                <m:t>𝑖</m:t>
                              </m:r>
                            </m:sub>
                          </m:sSub>
                        </m:e>
                      </m:d>
                    </m:oMath>
                  </m:oMathPara>
                </a14:m>
                <a:endParaRPr lang="en-US" altLang="ja-JP" dirty="0"/>
              </a:p>
              <a:p>
                <a:pPr marL="0" indent="0">
                  <a:buNone/>
                </a:pPr>
                <a:endParaRPr lang="en-US" altLang="ja-JP" dirty="0"/>
              </a:p>
              <a:p>
                <a:r>
                  <a:rPr kumimoji="1" lang="en-US" altLang="ja-JP" dirty="0"/>
                  <a:t>Alpha is known as learning rate</a:t>
                </a:r>
              </a:p>
              <a:p>
                <a:endParaRPr lang="en-US" altLang="ja-JP" dirty="0"/>
              </a:p>
              <a:p>
                <a:r>
                  <a:rPr lang="en-US" altLang="ja-JP" dirty="0"/>
                  <a:t>Let’s try to understand this…</a:t>
                </a:r>
              </a:p>
            </p:txBody>
          </p:sp>
        </mc:Choice>
        <mc:Fallback xmlns="">
          <p:sp>
            <p:nvSpPr>
              <p:cNvPr id="3" name="コンテンツ プレースホルダー 2">
                <a:extLst>
                  <a:ext uri="{FF2B5EF4-FFF2-40B4-BE49-F238E27FC236}">
                    <a16:creationId xmlns:a16="http://schemas.microsoft.com/office/drawing/2014/main" id="{C898DF60-4C85-5430-FD2F-E34CAA6E4970}"/>
                  </a:ext>
                </a:extLst>
              </p:cNvPr>
              <p:cNvSpPr>
                <a:spLocks noGrp="1" noRot="1" noChangeAspect="1" noMove="1" noResize="1" noEditPoints="1" noAdjustHandles="1" noChangeArrowheads="1" noChangeShapeType="1" noTextEdit="1"/>
              </p:cNvSpPr>
              <p:nvPr>
                <p:ph idx="1"/>
              </p:nvPr>
            </p:nvSpPr>
            <p:spPr>
              <a:blipFill>
                <a:blip r:embed="rId2"/>
                <a:stretch>
                  <a:fillRect l="-1043" t="-2241"/>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0F8E3654-A6A2-1EF9-26CF-2BB48162FA7B}"/>
                  </a:ext>
                </a:extLst>
              </p:cNvPr>
              <p:cNvSpPr txBox="1"/>
              <p:nvPr/>
            </p:nvSpPr>
            <p:spPr>
              <a:xfrm>
                <a:off x="8702246" y="3595816"/>
                <a:ext cx="2730843" cy="3159263"/>
              </a:xfrm>
              <a:prstGeom prst="rect">
                <a:avLst/>
              </a:prstGeom>
              <a:noFill/>
            </p:spPr>
            <p:txBody>
              <a:bodyPr wrap="square" rtlCol="0">
                <a:spAutoFit/>
              </a:bodyPr>
              <a:lstStyle/>
              <a:p>
                <a:r>
                  <a:rPr kumimoji="1" lang="en-US" altLang="ja-JP" dirty="0"/>
                  <a:t>Grad = Partial derivatives of all parameters</a:t>
                </a:r>
                <a:r>
                  <a:rPr lang="en-US" altLang="ja-JP" dirty="0"/>
                  <a:t>.</a:t>
                </a:r>
                <a:r>
                  <a:rPr kumimoji="1" lang="en-US" altLang="ja-JP" dirty="0"/>
                  <a:t> it looks something like this:</a:t>
                </a:r>
              </a:p>
              <a:p>
                <a:pPr/>
                <a14:m>
                  <m:oMathPara xmlns:m="http://schemas.openxmlformats.org/officeDocument/2006/math">
                    <m:oMathParaPr>
                      <m:jc m:val="centerGroup"/>
                    </m:oMathParaPr>
                    <m:oMath xmlns:m="http://schemas.openxmlformats.org/officeDocument/2006/math">
                      <m:d>
                        <m:dPr>
                          <m:begChr m:val="["/>
                          <m:endChr m:val="]"/>
                          <m:ctrlPr>
                            <a:rPr lang="en-US" altLang="ja-JP" i="1" smtClean="0">
                              <a:latin typeface="Cambria Math" panose="02040503050406030204" pitchFamily="18" charset="0"/>
                            </a:rPr>
                          </m:ctrlPr>
                        </m:dPr>
                        <m:e>
                          <m:m>
                            <m:mPr>
                              <m:mcs>
                                <m:mc>
                                  <m:mcPr>
                                    <m:count m:val="1"/>
                                    <m:mcJc m:val="center"/>
                                  </m:mcPr>
                                </m:mc>
                              </m:mcs>
                              <m:ctrlPr>
                                <a:rPr lang="en-US" altLang="ja-JP" i="1" smtClean="0">
                                  <a:latin typeface="Cambria Math" panose="02040503050406030204" pitchFamily="18" charset="0"/>
                                </a:rPr>
                              </m:ctrlPr>
                            </m:mPr>
                            <m:mr>
                              <m:e>
                                <m:f>
                                  <m:fPr>
                                    <m:ctrlPr>
                                      <a:rPr lang="en-US" altLang="ja-JP" b="0" i="1" smtClean="0">
                                        <a:latin typeface="Cambria Math" panose="02040503050406030204" pitchFamily="18" charset="0"/>
                                      </a:rPr>
                                    </m:ctrlPr>
                                  </m:fPr>
                                  <m:num>
                                    <m:r>
                                      <m:rPr>
                                        <m:brk m:alnAt="7"/>
                                      </m:rPr>
                                      <a:rPr lang="en-US" altLang="ja-JP" b="0" i="1" smtClean="0">
                                        <a:latin typeface="Cambria Math" panose="02040503050406030204" pitchFamily="18" charset="0"/>
                                      </a:rPr>
                                      <m:t>𝑑</m:t>
                                    </m:r>
                                    <m:r>
                                      <a:rPr lang="en-US" altLang="ja-JP" b="0" i="1" smtClean="0">
                                        <a:latin typeface="Cambria Math" panose="02040503050406030204" pitchFamily="18" charset="0"/>
                                      </a:rPr>
                                      <m:t>𝐽</m:t>
                                    </m:r>
                                  </m:num>
                                  <m:den>
                                    <m:r>
                                      <a:rPr lang="en-US" altLang="ja-JP" b="0" i="1" smtClean="0">
                                        <a:latin typeface="Cambria Math" panose="02040503050406030204" pitchFamily="18" charset="0"/>
                                      </a:rPr>
                                      <m:t>𝑑</m:t>
                                    </m:r>
                                    <m:sSub>
                                      <m:sSubPr>
                                        <m:ctrlPr>
                                          <a:rPr lang="en-US" altLang="ja-JP" b="0" i="1" smtClean="0">
                                            <a:latin typeface="Cambria Math" panose="02040503050406030204" pitchFamily="18" charset="0"/>
                                          </a:rPr>
                                        </m:ctrlPr>
                                      </m:sSubPr>
                                      <m:e>
                                        <m:r>
                                          <a:rPr lang="ja-JP" altLang="en-US" b="0" i="1" smtClean="0">
                                            <a:latin typeface="Cambria Math" panose="02040503050406030204" pitchFamily="18" charset="0"/>
                                          </a:rPr>
                                          <m:t>𝜃</m:t>
                                        </m:r>
                                      </m:e>
                                      <m:sub>
                                        <m:r>
                                          <a:rPr lang="en-US" altLang="ja-JP" b="0" i="1" smtClean="0">
                                            <a:latin typeface="Cambria Math" panose="02040503050406030204" pitchFamily="18" charset="0"/>
                                          </a:rPr>
                                          <m:t>1</m:t>
                                        </m:r>
                                      </m:sub>
                                    </m:sSub>
                                  </m:den>
                                </m:f>
                              </m:e>
                            </m:mr>
                            <m:mr>
                              <m:e>
                                <m:r>
                                  <a:rPr lang="en-US" altLang="ja-JP" i="1" smtClean="0">
                                    <a:latin typeface="Cambria Math" panose="02040503050406030204" pitchFamily="18" charset="0"/>
                                  </a:rPr>
                                  <m:t>⋮</m:t>
                                </m:r>
                              </m:e>
                            </m:mr>
                            <m:mr>
                              <m:e>
                                <m:f>
                                  <m:fPr>
                                    <m:ctrlPr>
                                      <a:rPr lang="en-US" altLang="ja-JP" i="1">
                                        <a:latin typeface="Cambria Math" panose="02040503050406030204" pitchFamily="18" charset="0"/>
                                      </a:rPr>
                                    </m:ctrlPr>
                                  </m:fPr>
                                  <m:num>
                                    <m:r>
                                      <m:rPr>
                                        <m:brk m:alnAt="7"/>
                                      </m:rPr>
                                      <a:rPr lang="en-US" altLang="ja-JP" i="1">
                                        <a:latin typeface="Cambria Math" panose="02040503050406030204" pitchFamily="18" charset="0"/>
                                      </a:rPr>
                                      <m:t>𝑑</m:t>
                                    </m:r>
                                    <m:r>
                                      <a:rPr lang="en-US" altLang="ja-JP" i="1">
                                        <a:latin typeface="Cambria Math" panose="02040503050406030204" pitchFamily="18" charset="0"/>
                                      </a:rPr>
                                      <m:t>𝐽</m:t>
                                    </m:r>
                                  </m:num>
                                  <m:den>
                                    <m:r>
                                      <a:rPr lang="en-US" altLang="ja-JP" i="1">
                                        <a:latin typeface="Cambria Math" panose="02040503050406030204" pitchFamily="18" charset="0"/>
                                      </a:rPr>
                                      <m:t>𝑑</m:t>
                                    </m:r>
                                    <m:sSub>
                                      <m:sSubPr>
                                        <m:ctrlPr>
                                          <a:rPr lang="en-US" altLang="ja-JP" i="1">
                                            <a:latin typeface="Cambria Math" panose="02040503050406030204" pitchFamily="18" charset="0"/>
                                          </a:rPr>
                                        </m:ctrlPr>
                                      </m:sSubPr>
                                      <m:e>
                                        <m:r>
                                          <a:rPr lang="ja-JP" altLang="en-US" i="1">
                                            <a:latin typeface="Cambria Math" panose="02040503050406030204" pitchFamily="18" charset="0"/>
                                          </a:rPr>
                                          <m:t>𝜃</m:t>
                                        </m:r>
                                      </m:e>
                                      <m:sub>
                                        <m:r>
                                          <a:rPr lang="en-US" altLang="ja-JP" b="0" i="1" smtClean="0">
                                            <a:latin typeface="Cambria Math" panose="02040503050406030204" pitchFamily="18" charset="0"/>
                                          </a:rPr>
                                          <m:t>𝑛</m:t>
                                        </m:r>
                                      </m:sub>
                                    </m:sSub>
                                  </m:den>
                                </m:f>
                              </m:e>
                            </m:mr>
                          </m:m>
                        </m:e>
                      </m:d>
                    </m:oMath>
                  </m:oMathPara>
                </a14:m>
                <a:endParaRPr kumimoji="1" lang="en-US" altLang="ja-JP" dirty="0"/>
              </a:p>
              <a:p>
                <a:endParaRPr kumimoji="1" lang="en-US" altLang="ja-JP" dirty="0"/>
              </a:p>
              <a:p>
                <a:endParaRPr kumimoji="1" lang="ja-JP" altLang="en-US" dirty="0"/>
              </a:p>
            </p:txBody>
          </p:sp>
        </mc:Choice>
        <mc:Fallback xmlns="">
          <p:sp>
            <p:nvSpPr>
              <p:cNvPr id="4" name="テキスト ボックス 3">
                <a:extLst>
                  <a:ext uri="{FF2B5EF4-FFF2-40B4-BE49-F238E27FC236}">
                    <a16:creationId xmlns:a16="http://schemas.microsoft.com/office/drawing/2014/main" id="{0F8E3654-A6A2-1EF9-26CF-2BB48162FA7B}"/>
                  </a:ext>
                </a:extLst>
              </p:cNvPr>
              <p:cNvSpPr txBox="1">
                <a:spLocks noRot="1" noChangeAspect="1" noMove="1" noResize="1" noEditPoints="1" noAdjustHandles="1" noChangeArrowheads="1" noChangeShapeType="1" noTextEdit="1"/>
              </p:cNvSpPr>
              <p:nvPr/>
            </p:nvSpPr>
            <p:spPr>
              <a:xfrm>
                <a:off x="8702246" y="3595816"/>
                <a:ext cx="2730843" cy="3159263"/>
              </a:xfrm>
              <a:prstGeom prst="rect">
                <a:avLst/>
              </a:prstGeom>
              <a:blipFill>
                <a:blip r:embed="rId3"/>
                <a:stretch>
                  <a:fillRect l="-2009" t="-1158"/>
                </a:stretch>
              </a:blipFill>
            </p:spPr>
            <p:txBody>
              <a:bodyPr/>
              <a:lstStyle/>
              <a:p>
                <a:r>
                  <a:rPr lang="ja-JP" altLang="en-US">
                    <a:noFill/>
                  </a:rPr>
                  <a:t> </a:t>
                </a:r>
              </a:p>
            </p:txBody>
          </p:sp>
        </mc:Fallback>
      </mc:AlternateContent>
      <p:sp>
        <p:nvSpPr>
          <p:cNvPr id="5" name="正方形/長方形 4">
            <a:extLst>
              <a:ext uri="{FF2B5EF4-FFF2-40B4-BE49-F238E27FC236}">
                <a16:creationId xmlns:a16="http://schemas.microsoft.com/office/drawing/2014/main" id="{64141256-DE8C-0C18-7EC4-34E78DBB6069}"/>
              </a:ext>
            </a:extLst>
          </p:cNvPr>
          <p:cNvSpPr/>
          <p:nvPr/>
        </p:nvSpPr>
        <p:spPr>
          <a:xfrm>
            <a:off x="6771503" y="2533135"/>
            <a:ext cx="1087394" cy="5560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 name="直線矢印コネクタ 6">
            <a:extLst>
              <a:ext uri="{FF2B5EF4-FFF2-40B4-BE49-F238E27FC236}">
                <a16:creationId xmlns:a16="http://schemas.microsoft.com/office/drawing/2014/main" id="{6C227E23-559F-3EDE-4033-4B5250EB8FAA}"/>
              </a:ext>
            </a:extLst>
          </p:cNvPr>
          <p:cNvCxnSpPr/>
          <p:nvPr/>
        </p:nvCxnSpPr>
        <p:spPr>
          <a:xfrm flipH="1" flipV="1">
            <a:off x="7858897" y="3212757"/>
            <a:ext cx="605481" cy="3830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4489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C088979-82F5-ACAC-5A25-32488F940348}"/>
              </a:ext>
            </a:extLst>
          </p:cNvPr>
          <p:cNvSpPr>
            <a:spLocks noGrp="1"/>
          </p:cNvSpPr>
          <p:nvPr>
            <p:ph type="title"/>
          </p:nvPr>
        </p:nvSpPr>
        <p:spPr/>
        <p:txBody>
          <a:bodyPr/>
          <a:lstStyle/>
          <a:p>
            <a:r>
              <a:rPr kumimoji="1" lang="en-US" altLang="ja-JP" dirty="0"/>
              <a:t>We can use </a:t>
            </a:r>
            <a:r>
              <a:rPr kumimoji="1" lang="en-US" altLang="ja-JP" dirty="0" err="1"/>
              <a:t>LinearRegression</a:t>
            </a:r>
            <a:r>
              <a:rPr kumimoji="1" lang="en-US" altLang="ja-JP" dirty="0"/>
              <a:t> from scikit-learn</a:t>
            </a:r>
            <a:endParaRPr kumimoji="1" lang="ja-JP" altLang="en-US" dirty="0"/>
          </a:p>
        </p:txBody>
      </p:sp>
      <p:sp>
        <p:nvSpPr>
          <p:cNvPr id="6" name="テキスト ボックス 5">
            <a:extLst>
              <a:ext uri="{FF2B5EF4-FFF2-40B4-BE49-F238E27FC236}">
                <a16:creationId xmlns:a16="http://schemas.microsoft.com/office/drawing/2014/main" id="{BA15E3F0-852C-09EF-FB09-FFAB80208832}"/>
              </a:ext>
            </a:extLst>
          </p:cNvPr>
          <p:cNvSpPr txBox="1"/>
          <p:nvPr/>
        </p:nvSpPr>
        <p:spPr>
          <a:xfrm>
            <a:off x="9144000" y="1583703"/>
            <a:ext cx="2422689" cy="646331"/>
          </a:xfrm>
          <a:prstGeom prst="rect">
            <a:avLst/>
          </a:prstGeom>
          <a:noFill/>
        </p:spPr>
        <p:txBody>
          <a:bodyPr wrap="square" rtlCol="0">
            <a:spAutoFit/>
          </a:bodyPr>
          <a:lstStyle/>
          <a:p>
            <a:r>
              <a:rPr kumimoji="1" lang="en-US" altLang="ja-JP" dirty="0"/>
              <a:t>We’ll code this together later on</a:t>
            </a:r>
            <a:endParaRPr kumimoji="1" lang="ja-JP" altLang="en-US" dirty="0"/>
          </a:p>
        </p:txBody>
      </p:sp>
      <p:pic>
        <p:nvPicPr>
          <p:cNvPr id="8" name="図 7">
            <a:extLst>
              <a:ext uri="{FF2B5EF4-FFF2-40B4-BE49-F238E27FC236}">
                <a16:creationId xmlns:a16="http://schemas.microsoft.com/office/drawing/2014/main" id="{BD96EB21-C128-AEF3-A103-CFB94E0794DD}"/>
              </a:ext>
            </a:extLst>
          </p:cNvPr>
          <p:cNvPicPr>
            <a:picLocks noChangeAspect="1"/>
          </p:cNvPicPr>
          <p:nvPr/>
        </p:nvPicPr>
        <p:blipFill>
          <a:blip r:embed="rId2"/>
          <a:stretch>
            <a:fillRect/>
          </a:stretch>
        </p:blipFill>
        <p:spPr>
          <a:xfrm>
            <a:off x="1960905" y="1975026"/>
            <a:ext cx="6592220" cy="4039164"/>
          </a:xfrm>
          <a:prstGeom prst="rect">
            <a:avLst/>
          </a:prstGeom>
        </p:spPr>
      </p:pic>
    </p:spTree>
    <p:extLst>
      <p:ext uri="{BB962C8B-B14F-4D97-AF65-F5344CB8AC3E}">
        <p14:creationId xmlns:p14="http://schemas.microsoft.com/office/powerpoint/2010/main" val="25005389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C23D924-A736-731E-6862-F8CA7E1B3C43}"/>
              </a:ext>
            </a:extLst>
          </p:cNvPr>
          <p:cNvSpPr>
            <a:spLocks noGrp="1"/>
          </p:cNvSpPr>
          <p:nvPr>
            <p:ph type="title"/>
          </p:nvPr>
        </p:nvSpPr>
        <p:spPr/>
        <p:txBody>
          <a:bodyPr/>
          <a:lstStyle/>
          <a:p>
            <a:r>
              <a:rPr kumimoji="1" lang="en-US" altLang="ja-JP" dirty="0"/>
              <a:t>Understanding Gradient Descent 1</a:t>
            </a:r>
            <a:endParaRPr kumimoji="1" lang="ja-JP" altLang="en-US" dirty="0"/>
          </a:p>
        </p:txBody>
      </p:sp>
      <p:sp>
        <p:nvSpPr>
          <p:cNvPr id="3" name="コンテンツ プレースホルダー 2">
            <a:extLst>
              <a:ext uri="{FF2B5EF4-FFF2-40B4-BE49-F238E27FC236}">
                <a16:creationId xmlns:a16="http://schemas.microsoft.com/office/drawing/2014/main" id="{BE69F87F-DF3C-0E04-1B41-65B051296702}"/>
              </a:ext>
            </a:extLst>
          </p:cNvPr>
          <p:cNvSpPr>
            <a:spLocks noGrp="1"/>
          </p:cNvSpPr>
          <p:nvPr>
            <p:ph idx="1"/>
          </p:nvPr>
        </p:nvSpPr>
        <p:spPr>
          <a:xfrm>
            <a:off x="623006" y="1584215"/>
            <a:ext cx="4932405" cy="4351338"/>
          </a:xfrm>
        </p:spPr>
        <p:txBody>
          <a:bodyPr>
            <a:normAutofit/>
          </a:bodyPr>
          <a:lstStyle/>
          <a:p>
            <a:r>
              <a:rPr kumimoji="1" lang="en-US" altLang="ja-JP" sz="2400" dirty="0"/>
              <a:t>if a function is convex, the grad at each point is directed towards the opposite direction of global minimum</a:t>
            </a:r>
          </a:p>
          <a:p>
            <a:endParaRPr kumimoji="1" lang="en-US" altLang="ja-JP" sz="2400" dirty="0"/>
          </a:p>
          <a:p>
            <a:pPr marL="0" indent="0">
              <a:buNone/>
            </a:pPr>
            <a:r>
              <a:rPr lang="en-US" altLang="ja-JP" sz="2400" dirty="0">
                <a:sym typeface="Wingdings" panose="05000000000000000000" pitchFamily="2" charset="2"/>
              </a:rPr>
              <a:t> </a:t>
            </a:r>
            <a:r>
              <a:rPr kumimoji="1" lang="en-US" altLang="ja-JP" sz="2400" dirty="0"/>
              <a:t>if you multiply the grad by -1, and use it to shift the position of parameters, the loss point should move to a new location where the cost function is smaller and closer to the global minimum</a:t>
            </a:r>
            <a:endParaRPr kumimoji="1" lang="ja-JP" altLang="en-US" sz="2400" dirty="0"/>
          </a:p>
        </p:txBody>
      </p:sp>
      <p:pic>
        <p:nvPicPr>
          <p:cNvPr id="6" name="Picture 2" descr="Gradient Descent With RMSProp from Scratch - MachineLearningMastery.com">
            <a:extLst>
              <a:ext uri="{FF2B5EF4-FFF2-40B4-BE49-F238E27FC236}">
                <a16:creationId xmlns:a16="http://schemas.microsoft.com/office/drawing/2014/main" id="{A67DCFB1-0A70-E821-0EB1-CC567A09A3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024" t="18027" r="14300" b="9421"/>
          <a:stretch/>
        </p:blipFill>
        <p:spPr bwMode="auto">
          <a:xfrm>
            <a:off x="7089174" y="2038319"/>
            <a:ext cx="4328088" cy="3757481"/>
          </a:xfrm>
          <a:prstGeom prst="rect">
            <a:avLst/>
          </a:prstGeom>
          <a:noFill/>
          <a:extLst>
            <a:ext uri="{909E8E84-426E-40DD-AFC4-6F175D3DCCD1}">
              <a14:hiddenFill xmlns:a14="http://schemas.microsoft.com/office/drawing/2010/main">
                <a:solidFill>
                  <a:srgbClr val="FFFFFF"/>
                </a:solidFill>
              </a14:hiddenFill>
            </a:ext>
          </a:extLst>
        </p:spPr>
      </p:pic>
      <p:sp>
        <p:nvSpPr>
          <p:cNvPr id="7" name="楕円 6">
            <a:extLst>
              <a:ext uri="{FF2B5EF4-FFF2-40B4-BE49-F238E27FC236}">
                <a16:creationId xmlns:a16="http://schemas.microsoft.com/office/drawing/2014/main" id="{802C1498-B21E-F9EB-0054-50D4F46E245B}"/>
              </a:ext>
            </a:extLst>
          </p:cNvPr>
          <p:cNvSpPr/>
          <p:nvPr/>
        </p:nvSpPr>
        <p:spPr>
          <a:xfrm>
            <a:off x="8705469" y="3031262"/>
            <a:ext cx="223101" cy="197963"/>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矢印: 下 7">
            <a:extLst>
              <a:ext uri="{FF2B5EF4-FFF2-40B4-BE49-F238E27FC236}">
                <a16:creationId xmlns:a16="http://schemas.microsoft.com/office/drawing/2014/main" id="{C1018A88-15DF-128E-7C4B-E9D9475A13A2}"/>
              </a:ext>
            </a:extLst>
          </p:cNvPr>
          <p:cNvSpPr/>
          <p:nvPr/>
        </p:nvSpPr>
        <p:spPr>
          <a:xfrm rot="10586311">
            <a:off x="8777975" y="2569928"/>
            <a:ext cx="78089" cy="5750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00F77AD9-3753-D4F1-E2D6-C26C338A685D}"/>
              </a:ext>
            </a:extLst>
          </p:cNvPr>
          <p:cNvSpPr txBox="1"/>
          <p:nvPr/>
        </p:nvSpPr>
        <p:spPr>
          <a:xfrm>
            <a:off x="8873849" y="2636188"/>
            <a:ext cx="1725735" cy="369332"/>
          </a:xfrm>
          <a:prstGeom prst="rect">
            <a:avLst/>
          </a:prstGeom>
          <a:noFill/>
        </p:spPr>
        <p:txBody>
          <a:bodyPr wrap="square" rtlCol="0">
            <a:spAutoFit/>
          </a:bodyPr>
          <a:lstStyle/>
          <a:p>
            <a:r>
              <a:rPr kumimoji="1" lang="en-US" altLang="ja-JP" b="1" dirty="0"/>
              <a:t>Grad this way</a:t>
            </a:r>
            <a:endParaRPr kumimoji="1" lang="ja-JP" altLang="en-US" b="1" dirty="0"/>
          </a:p>
        </p:txBody>
      </p:sp>
      <p:sp>
        <p:nvSpPr>
          <p:cNvPr id="12" name="テキスト ボックス 11">
            <a:extLst>
              <a:ext uri="{FF2B5EF4-FFF2-40B4-BE49-F238E27FC236}">
                <a16:creationId xmlns:a16="http://schemas.microsoft.com/office/drawing/2014/main" id="{0F67A81F-1B24-1F5F-E16D-CA4CB3B24AE6}"/>
              </a:ext>
            </a:extLst>
          </p:cNvPr>
          <p:cNvSpPr txBox="1"/>
          <p:nvPr/>
        </p:nvSpPr>
        <p:spPr>
          <a:xfrm>
            <a:off x="8854090" y="3352132"/>
            <a:ext cx="1725735" cy="646331"/>
          </a:xfrm>
          <a:prstGeom prst="rect">
            <a:avLst/>
          </a:prstGeom>
          <a:noFill/>
        </p:spPr>
        <p:txBody>
          <a:bodyPr wrap="square" rtlCol="0">
            <a:spAutoFit/>
          </a:bodyPr>
          <a:lstStyle/>
          <a:p>
            <a:r>
              <a:rPr kumimoji="1" lang="en-US" altLang="ja-JP" b="1" dirty="0">
                <a:solidFill>
                  <a:schemeClr val="bg1"/>
                </a:solidFill>
              </a:rPr>
              <a:t>Global min this way</a:t>
            </a:r>
            <a:endParaRPr kumimoji="1" lang="ja-JP" altLang="en-US" b="1" dirty="0">
              <a:solidFill>
                <a:schemeClr val="bg1"/>
              </a:solidFill>
            </a:endParaRPr>
          </a:p>
        </p:txBody>
      </p:sp>
      <p:sp>
        <p:nvSpPr>
          <p:cNvPr id="13" name="矢印: 下 12">
            <a:extLst>
              <a:ext uri="{FF2B5EF4-FFF2-40B4-BE49-F238E27FC236}">
                <a16:creationId xmlns:a16="http://schemas.microsoft.com/office/drawing/2014/main" id="{1F8ADC79-9166-8C83-73C7-3218BB782C89}"/>
              </a:ext>
            </a:extLst>
          </p:cNvPr>
          <p:cNvSpPr/>
          <p:nvPr/>
        </p:nvSpPr>
        <p:spPr>
          <a:xfrm rot="21422427">
            <a:off x="8720176" y="3337069"/>
            <a:ext cx="206771" cy="575035"/>
          </a:xfrm>
          <a:prstGeom prst="down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15" name="テキスト ボックス 14">
                <a:extLst>
                  <a:ext uri="{FF2B5EF4-FFF2-40B4-BE49-F238E27FC236}">
                    <a16:creationId xmlns:a16="http://schemas.microsoft.com/office/drawing/2014/main" id="{E1A6A709-C5AA-4EFA-E131-D2FD33E8F044}"/>
                  </a:ext>
                </a:extLst>
              </p:cNvPr>
              <p:cNvSpPr txBox="1"/>
              <p:nvPr/>
            </p:nvSpPr>
            <p:spPr>
              <a:xfrm>
                <a:off x="538533" y="5946141"/>
                <a:ext cx="609805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1800" b="0" i="1" smtClean="0">
                              <a:latin typeface="Cambria Math" panose="02040503050406030204" pitchFamily="18" charset="0"/>
                            </a:rPr>
                          </m:ctrlPr>
                        </m:sSubPr>
                        <m:e>
                          <m:r>
                            <a:rPr kumimoji="1" lang="ja-JP" altLang="en-US" sz="1800" b="1" i="1" smtClean="0">
                              <a:latin typeface="Cambria Math" panose="02040503050406030204" pitchFamily="18" charset="0"/>
                            </a:rPr>
                            <m:t>𝜽</m:t>
                          </m:r>
                        </m:e>
                        <m:sub>
                          <m:r>
                            <a:rPr kumimoji="1" lang="en-US" altLang="ja-JP" sz="1800" b="0" i="1" smtClean="0">
                              <a:latin typeface="Cambria Math" panose="02040503050406030204" pitchFamily="18" charset="0"/>
                            </a:rPr>
                            <m:t>𝑖</m:t>
                          </m:r>
                          <m:r>
                            <a:rPr kumimoji="1" lang="en-US" altLang="ja-JP" sz="1800" b="0" i="1" smtClean="0">
                              <a:latin typeface="Cambria Math" panose="02040503050406030204" pitchFamily="18" charset="0"/>
                            </a:rPr>
                            <m:t>+1</m:t>
                          </m:r>
                        </m:sub>
                      </m:sSub>
                      <m:r>
                        <a:rPr kumimoji="1" lang="en-US" altLang="ja-JP" sz="1800" b="0" i="1" smtClean="0">
                          <a:latin typeface="Cambria Math" panose="02040503050406030204" pitchFamily="18" charset="0"/>
                        </a:rPr>
                        <m:t>=</m:t>
                      </m:r>
                      <m:sSub>
                        <m:sSubPr>
                          <m:ctrlPr>
                            <a:rPr kumimoji="1" lang="en-US" altLang="ja-JP" sz="1800" b="0" i="1" smtClean="0">
                              <a:latin typeface="Cambria Math" panose="02040503050406030204" pitchFamily="18" charset="0"/>
                            </a:rPr>
                          </m:ctrlPr>
                        </m:sSubPr>
                        <m:e>
                          <m:r>
                            <a:rPr kumimoji="1" lang="ja-JP" altLang="en-US" sz="1800" b="1" i="1" smtClean="0">
                              <a:latin typeface="Cambria Math" panose="02040503050406030204" pitchFamily="18" charset="0"/>
                            </a:rPr>
                            <m:t>𝜽</m:t>
                          </m:r>
                        </m:e>
                        <m:sub>
                          <m:r>
                            <a:rPr kumimoji="1" lang="en-US" altLang="ja-JP" sz="1800" b="0" i="1" smtClean="0">
                              <a:latin typeface="Cambria Math" panose="02040503050406030204" pitchFamily="18" charset="0"/>
                            </a:rPr>
                            <m:t>𝑖</m:t>
                          </m:r>
                        </m:sub>
                      </m:sSub>
                      <m:r>
                        <a:rPr kumimoji="1" lang="en-US" altLang="ja-JP" sz="1800" b="0" i="1" smtClean="0">
                          <a:latin typeface="Cambria Math" panose="02040503050406030204" pitchFamily="18" charset="0"/>
                        </a:rPr>
                        <m:t> −</m:t>
                      </m:r>
                      <m:r>
                        <m:rPr>
                          <m:sty m:val="p"/>
                        </m:rPr>
                        <a:rPr lang="en-US" altLang="ja-JP" sz="1800" i="1">
                          <a:latin typeface="Cambria Math" panose="02040503050406030204" pitchFamily="18" charset="0"/>
                        </a:rPr>
                        <m:t>α</m:t>
                      </m:r>
                      <m:r>
                        <a:rPr lang="en-US" altLang="ja-JP" sz="1800" i="1">
                          <a:latin typeface="Cambria Math" panose="02040503050406030204" pitchFamily="18" charset="0"/>
                          <a:ea typeface="Cambria Math" panose="02040503050406030204" pitchFamily="18" charset="0"/>
                        </a:rPr>
                        <m:t>∙</m:t>
                      </m:r>
                      <m:r>
                        <m:rPr>
                          <m:sty m:val="p"/>
                        </m:rPr>
                        <a:rPr lang="en-US" altLang="ja-JP" sz="1800" i="1" smtClean="0">
                          <a:latin typeface="Cambria Math" panose="02040503050406030204" pitchFamily="18" charset="0"/>
                          <a:ea typeface="Cambria Math" panose="02040503050406030204" pitchFamily="18" charset="0"/>
                        </a:rPr>
                        <m:t>∇</m:t>
                      </m:r>
                      <m:r>
                        <a:rPr lang="en-US" altLang="ja-JP" sz="1800" b="0" i="1" smtClean="0">
                          <a:latin typeface="Cambria Math" panose="02040503050406030204" pitchFamily="18" charset="0"/>
                          <a:ea typeface="Cambria Math" panose="02040503050406030204" pitchFamily="18" charset="0"/>
                        </a:rPr>
                        <m:t>𝐽</m:t>
                      </m:r>
                      <m:d>
                        <m:dPr>
                          <m:ctrlPr>
                            <a:rPr lang="en-US" altLang="ja-JP" sz="1800" b="0" i="1" smtClean="0">
                              <a:latin typeface="Cambria Math" panose="02040503050406030204" pitchFamily="18" charset="0"/>
                              <a:ea typeface="Cambria Math" panose="02040503050406030204" pitchFamily="18" charset="0"/>
                            </a:rPr>
                          </m:ctrlPr>
                        </m:dPr>
                        <m:e>
                          <m:sSub>
                            <m:sSubPr>
                              <m:ctrlPr>
                                <a:rPr lang="en-US" altLang="ja-JP" sz="1800" b="0" i="1" smtClean="0">
                                  <a:latin typeface="Cambria Math" panose="02040503050406030204" pitchFamily="18" charset="0"/>
                                  <a:ea typeface="Cambria Math" panose="02040503050406030204" pitchFamily="18" charset="0"/>
                                </a:rPr>
                              </m:ctrlPr>
                            </m:sSubPr>
                            <m:e>
                              <m:r>
                                <a:rPr lang="ja-JP" altLang="en-US" sz="1800" b="1" i="1" smtClean="0">
                                  <a:latin typeface="Cambria Math" panose="02040503050406030204" pitchFamily="18" charset="0"/>
                                  <a:ea typeface="Cambria Math" panose="02040503050406030204" pitchFamily="18" charset="0"/>
                                </a:rPr>
                                <m:t>𝜽</m:t>
                              </m:r>
                            </m:e>
                            <m:sub>
                              <m:r>
                                <a:rPr lang="en-US" altLang="ja-JP" sz="1800" b="0" i="1" smtClean="0">
                                  <a:latin typeface="Cambria Math" panose="02040503050406030204" pitchFamily="18" charset="0"/>
                                  <a:ea typeface="Cambria Math" panose="02040503050406030204" pitchFamily="18" charset="0"/>
                                </a:rPr>
                                <m:t>𝑖</m:t>
                              </m:r>
                            </m:sub>
                          </m:sSub>
                        </m:e>
                      </m:d>
                    </m:oMath>
                  </m:oMathPara>
                </a14:m>
                <a:endParaRPr lang="ja-JP" altLang="en-US" dirty="0"/>
              </a:p>
            </p:txBody>
          </p:sp>
        </mc:Choice>
        <mc:Fallback xmlns="">
          <p:sp>
            <p:nvSpPr>
              <p:cNvPr id="15" name="テキスト ボックス 14">
                <a:extLst>
                  <a:ext uri="{FF2B5EF4-FFF2-40B4-BE49-F238E27FC236}">
                    <a16:creationId xmlns:a16="http://schemas.microsoft.com/office/drawing/2014/main" id="{E1A6A709-C5AA-4EFA-E131-D2FD33E8F044}"/>
                  </a:ext>
                </a:extLst>
              </p:cNvPr>
              <p:cNvSpPr txBox="1">
                <a:spLocks noRot="1" noChangeAspect="1" noMove="1" noResize="1" noEditPoints="1" noAdjustHandles="1" noChangeArrowheads="1" noChangeShapeType="1" noTextEdit="1"/>
              </p:cNvSpPr>
              <p:nvPr/>
            </p:nvSpPr>
            <p:spPr>
              <a:xfrm>
                <a:off x="538533" y="5946141"/>
                <a:ext cx="6098058" cy="369332"/>
              </a:xfrm>
              <a:prstGeom prst="rect">
                <a:avLst/>
              </a:prstGeom>
              <a:blipFill>
                <a:blip r:embed="rId3"/>
                <a:stretch>
                  <a:fillRect b="-9836"/>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6" name="テキスト ボックス 15">
                <a:extLst>
                  <a:ext uri="{FF2B5EF4-FFF2-40B4-BE49-F238E27FC236}">
                    <a16:creationId xmlns:a16="http://schemas.microsoft.com/office/drawing/2014/main" id="{5D8946D3-9ED0-EAF6-3B9A-7DEC8AB4EA85}"/>
                  </a:ext>
                </a:extLst>
              </p:cNvPr>
              <p:cNvSpPr txBox="1"/>
              <p:nvPr/>
            </p:nvSpPr>
            <p:spPr>
              <a:xfrm>
                <a:off x="6426526" y="5992307"/>
                <a:ext cx="3924301" cy="646331"/>
              </a:xfrm>
              <a:prstGeom prst="rect">
                <a:avLst/>
              </a:prstGeom>
              <a:noFill/>
            </p:spPr>
            <p:txBody>
              <a:bodyPr wrap="square" rtlCol="0">
                <a:spAutoFit/>
              </a:bodyPr>
              <a:lstStyle/>
              <a:p>
                <a:r>
                  <a:rPr kumimoji="1" lang="en-US" altLang="ja-JP" dirty="0"/>
                  <a:t>Shifting the current parameter point (=value) </a:t>
                </a:r>
                <a14:m>
                  <m:oMath xmlns:m="http://schemas.openxmlformats.org/officeDocument/2006/math">
                    <m:sSub>
                      <m:sSubPr>
                        <m:ctrlPr>
                          <a:rPr kumimoji="1" lang="en-US" altLang="ja-JP" sz="1800" b="0" i="1" smtClean="0">
                            <a:latin typeface="Cambria Math" panose="02040503050406030204" pitchFamily="18" charset="0"/>
                          </a:rPr>
                        </m:ctrlPr>
                      </m:sSubPr>
                      <m:e>
                        <m:r>
                          <a:rPr kumimoji="1" lang="ja-JP" altLang="en-US" sz="1800" b="1" i="1" smtClean="0">
                            <a:latin typeface="Cambria Math" panose="02040503050406030204" pitchFamily="18" charset="0"/>
                          </a:rPr>
                          <m:t>𝜽</m:t>
                        </m:r>
                      </m:e>
                      <m:sub>
                        <m:r>
                          <a:rPr kumimoji="1" lang="en-US" altLang="ja-JP" sz="1800" b="0" i="1" smtClean="0">
                            <a:latin typeface="Cambria Math" panose="02040503050406030204" pitchFamily="18" charset="0"/>
                          </a:rPr>
                          <m:t>𝑖</m:t>
                        </m:r>
                      </m:sub>
                    </m:sSub>
                  </m:oMath>
                </a14:m>
                <a:r>
                  <a:rPr kumimoji="1" lang="en-US" altLang="ja-JP" dirty="0"/>
                  <a:t>  by </a:t>
                </a:r>
                <a:r>
                  <a:rPr kumimoji="1" lang="en-US" altLang="ja-JP" b="1" u="sng" dirty="0"/>
                  <a:t>-1*grad</a:t>
                </a:r>
                <a:endParaRPr kumimoji="1" lang="ja-JP" altLang="en-US" b="1" u="sng" dirty="0"/>
              </a:p>
            </p:txBody>
          </p:sp>
        </mc:Choice>
        <mc:Fallback xmlns="">
          <p:sp>
            <p:nvSpPr>
              <p:cNvPr id="16" name="テキスト ボックス 15">
                <a:extLst>
                  <a:ext uri="{FF2B5EF4-FFF2-40B4-BE49-F238E27FC236}">
                    <a16:creationId xmlns:a16="http://schemas.microsoft.com/office/drawing/2014/main" id="{5D8946D3-9ED0-EAF6-3B9A-7DEC8AB4EA85}"/>
                  </a:ext>
                </a:extLst>
              </p:cNvPr>
              <p:cNvSpPr txBox="1">
                <a:spLocks noRot="1" noChangeAspect="1" noMove="1" noResize="1" noEditPoints="1" noAdjustHandles="1" noChangeArrowheads="1" noChangeShapeType="1" noTextEdit="1"/>
              </p:cNvSpPr>
              <p:nvPr/>
            </p:nvSpPr>
            <p:spPr>
              <a:xfrm>
                <a:off x="6426526" y="5992307"/>
                <a:ext cx="3924301" cy="646331"/>
              </a:xfrm>
              <a:prstGeom prst="rect">
                <a:avLst/>
              </a:prstGeom>
              <a:blipFill>
                <a:blip r:embed="rId4"/>
                <a:stretch>
                  <a:fillRect l="-1242" t="-5660" b="-15094"/>
                </a:stretch>
              </a:blipFill>
            </p:spPr>
            <p:txBody>
              <a:bodyPr/>
              <a:lstStyle/>
              <a:p>
                <a:r>
                  <a:rPr lang="ja-JP" altLang="en-US">
                    <a:noFill/>
                  </a:rPr>
                  <a:t> </a:t>
                </a:r>
              </a:p>
            </p:txBody>
          </p:sp>
        </mc:Fallback>
      </mc:AlternateContent>
      <p:sp>
        <p:nvSpPr>
          <p:cNvPr id="17" name="楕円 16">
            <a:extLst>
              <a:ext uri="{FF2B5EF4-FFF2-40B4-BE49-F238E27FC236}">
                <a16:creationId xmlns:a16="http://schemas.microsoft.com/office/drawing/2014/main" id="{F0F52B99-EF52-1F4A-A16C-73B3C30A9A85}"/>
              </a:ext>
            </a:extLst>
          </p:cNvPr>
          <p:cNvSpPr/>
          <p:nvPr/>
        </p:nvSpPr>
        <p:spPr>
          <a:xfrm>
            <a:off x="3064726" y="5687649"/>
            <a:ext cx="1729946" cy="9509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矢印: 下 17">
            <a:extLst>
              <a:ext uri="{FF2B5EF4-FFF2-40B4-BE49-F238E27FC236}">
                <a16:creationId xmlns:a16="http://schemas.microsoft.com/office/drawing/2014/main" id="{E8644F33-6B83-D4D6-3B74-B27627B05074}"/>
              </a:ext>
            </a:extLst>
          </p:cNvPr>
          <p:cNvSpPr/>
          <p:nvPr/>
        </p:nvSpPr>
        <p:spPr>
          <a:xfrm rot="6063638">
            <a:off x="5369656" y="5721826"/>
            <a:ext cx="723918" cy="10622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81665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9479F6-2F37-0B88-5F75-CABBB33B29ED}"/>
              </a:ext>
            </a:extLst>
          </p:cNvPr>
          <p:cNvSpPr>
            <a:spLocks noGrp="1"/>
          </p:cNvSpPr>
          <p:nvPr>
            <p:ph type="title"/>
          </p:nvPr>
        </p:nvSpPr>
        <p:spPr/>
        <p:txBody>
          <a:bodyPr/>
          <a:lstStyle/>
          <a:p>
            <a:r>
              <a:rPr kumimoji="1" lang="en-US" altLang="ja-JP" dirty="0"/>
              <a:t>Understanding Gradient Descent 2</a:t>
            </a:r>
            <a:endParaRPr kumimoji="1" lang="ja-JP" altLang="en-US" dirty="0"/>
          </a:p>
        </p:txBody>
      </p:sp>
      <p:pic>
        <p:nvPicPr>
          <p:cNvPr id="4" name="Picture 2" descr="Gradient Descent With RMSProp from Scratch - MachineLearningMastery.com">
            <a:extLst>
              <a:ext uri="{FF2B5EF4-FFF2-40B4-BE49-F238E27FC236}">
                <a16:creationId xmlns:a16="http://schemas.microsoft.com/office/drawing/2014/main" id="{E1BB49D7-7165-72E7-3A22-24F761C125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024" t="18027" r="14300" b="9421"/>
          <a:stretch/>
        </p:blipFill>
        <p:spPr bwMode="auto">
          <a:xfrm>
            <a:off x="7089174" y="2038319"/>
            <a:ext cx="4328088" cy="3757481"/>
          </a:xfrm>
          <a:prstGeom prst="rect">
            <a:avLst/>
          </a:prstGeom>
          <a:noFill/>
          <a:extLst>
            <a:ext uri="{909E8E84-426E-40DD-AFC4-6F175D3DCCD1}">
              <a14:hiddenFill xmlns:a14="http://schemas.microsoft.com/office/drawing/2010/main">
                <a:solidFill>
                  <a:srgbClr val="FFFFFF"/>
                </a:solidFill>
              </a14:hiddenFill>
            </a:ext>
          </a:extLst>
        </p:spPr>
      </p:pic>
      <p:sp>
        <p:nvSpPr>
          <p:cNvPr id="5" name="矢印: 下 4">
            <a:extLst>
              <a:ext uri="{FF2B5EF4-FFF2-40B4-BE49-F238E27FC236}">
                <a16:creationId xmlns:a16="http://schemas.microsoft.com/office/drawing/2014/main" id="{35281F6F-5E8B-8A1C-DA46-E1AE54928D41}"/>
              </a:ext>
            </a:extLst>
          </p:cNvPr>
          <p:cNvSpPr/>
          <p:nvPr/>
        </p:nvSpPr>
        <p:spPr>
          <a:xfrm rot="10586311">
            <a:off x="8777975" y="2569928"/>
            <a:ext cx="78089" cy="5750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557731C2-935C-574E-85BD-8CC67868F157}"/>
              </a:ext>
            </a:extLst>
          </p:cNvPr>
          <p:cNvSpPr txBox="1"/>
          <p:nvPr/>
        </p:nvSpPr>
        <p:spPr>
          <a:xfrm>
            <a:off x="8873850" y="2636188"/>
            <a:ext cx="1122560" cy="369332"/>
          </a:xfrm>
          <a:prstGeom prst="rect">
            <a:avLst/>
          </a:prstGeom>
          <a:noFill/>
        </p:spPr>
        <p:txBody>
          <a:bodyPr wrap="square" rtlCol="0">
            <a:spAutoFit/>
          </a:bodyPr>
          <a:lstStyle/>
          <a:p>
            <a:r>
              <a:rPr kumimoji="1" lang="en-US" altLang="ja-JP" b="1" dirty="0"/>
              <a:t>grad</a:t>
            </a:r>
            <a:endParaRPr kumimoji="1" lang="ja-JP" altLang="en-US" b="1" dirty="0"/>
          </a:p>
        </p:txBody>
      </p:sp>
      <p:sp>
        <p:nvSpPr>
          <p:cNvPr id="7" name="楕円 6">
            <a:extLst>
              <a:ext uri="{FF2B5EF4-FFF2-40B4-BE49-F238E27FC236}">
                <a16:creationId xmlns:a16="http://schemas.microsoft.com/office/drawing/2014/main" id="{DCAC1D2F-AA67-23D7-947B-1CD48F46D504}"/>
              </a:ext>
            </a:extLst>
          </p:cNvPr>
          <p:cNvSpPr/>
          <p:nvPr/>
        </p:nvSpPr>
        <p:spPr>
          <a:xfrm>
            <a:off x="8705469" y="3031262"/>
            <a:ext cx="223101" cy="197963"/>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6B7507DB-9876-AAB8-22B0-FB357413525E}"/>
              </a:ext>
            </a:extLst>
          </p:cNvPr>
          <p:cNvSpPr/>
          <p:nvPr/>
        </p:nvSpPr>
        <p:spPr>
          <a:xfrm>
            <a:off x="9030117" y="3504407"/>
            <a:ext cx="223101" cy="197963"/>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矢印: 下 8">
            <a:extLst>
              <a:ext uri="{FF2B5EF4-FFF2-40B4-BE49-F238E27FC236}">
                <a16:creationId xmlns:a16="http://schemas.microsoft.com/office/drawing/2014/main" id="{473FAEC2-D5B9-A338-5E09-F063290E3B57}"/>
              </a:ext>
            </a:extLst>
          </p:cNvPr>
          <p:cNvSpPr/>
          <p:nvPr/>
        </p:nvSpPr>
        <p:spPr>
          <a:xfrm rot="9364999">
            <a:off x="9065021" y="3350262"/>
            <a:ext cx="59844" cy="30829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矢印: 下 9">
            <a:extLst>
              <a:ext uri="{FF2B5EF4-FFF2-40B4-BE49-F238E27FC236}">
                <a16:creationId xmlns:a16="http://schemas.microsoft.com/office/drawing/2014/main" id="{D57591DA-60FD-C8C2-AE43-0A2176E04645}"/>
              </a:ext>
            </a:extLst>
          </p:cNvPr>
          <p:cNvSpPr/>
          <p:nvPr/>
        </p:nvSpPr>
        <p:spPr>
          <a:xfrm rot="14223046">
            <a:off x="7319564" y="3677456"/>
            <a:ext cx="1149178" cy="1902940"/>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A721D2C2-072F-2DBE-2626-4F9E961CAA5A}"/>
              </a:ext>
            </a:extLst>
          </p:cNvPr>
          <p:cNvSpPr txBox="1"/>
          <p:nvPr/>
        </p:nvSpPr>
        <p:spPr>
          <a:xfrm>
            <a:off x="737494" y="1715729"/>
            <a:ext cx="5237565" cy="4801314"/>
          </a:xfrm>
          <a:prstGeom prst="rect">
            <a:avLst/>
          </a:prstGeom>
          <a:noFill/>
        </p:spPr>
        <p:txBody>
          <a:bodyPr wrap="square" rtlCol="0">
            <a:spAutoFit/>
          </a:bodyPr>
          <a:lstStyle/>
          <a:p>
            <a:r>
              <a:rPr kumimoji="1" lang="en-US" altLang="ja-JP" dirty="0"/>
              <a:t>Magnitude of gradient gets smaller as the point gets closer to the globa</a:t>
            </a:r>
            <a:r>
              <a:rPr lang="en-US" altLang="ja-JP" dirty="0"/>
              <a:t>l minimum. </a:t>
            </a:r>
            <a:r>
              <a:rPr lang="en-US" altLang="ja-JP" dirty="0">
                <a:sym typeface="Wingdings" panose="05000000000000000000" pitchFamily="2" charset="2"/>
              </a:rPr>
              <a:t> </a:t>
            </a:r>
            <a:r>
              <a:rPr lang="en-US" altLang="ja-JP" dirty="0"/>
              <a:t>the amount of “shift” for the point gets smaller too.</a:t>
            </a:r>
          </a:p>
          <a:p>
            <a:endParaRPr kumimoji="1" lang="en-US" altLang="ja-JP" dirty="0"/>
          </a:p>
          <a:p>
            <a:r>
              <a:rPr kumimoji="1" lang="en-US" altLang="ja-JP" dirty="0"/>
              <a:t>Why is </a:t>
            </a:r>
            <a:r>
              <a:rPr lang="en-US" altLang="ja-JP" dirty="0"/>
              <a:t>the algorithm designed this way?</a:t>
            </a:r>
          </a:p>
          <a:p>
            <a:endParaRPr kumimoji="1" lang="en-US" altLang="ja-JP" dirty="0"/>
          </a:p>
          <a:p>
            <a:pPr marL="285750" indent="-285750">
              <a:buFont typeface="Wingdings" panose="05000000000000000000" pitchFamily="2" charset="2"/>
              <a:buChar char="à"/>
            </a:pPr>
            <a:r>
              <a:rPr lang="en-US" altLang="ja-JP" dirty="0">
                <a:sym typeface="Wingdings" panose="05000000000000000000" pitchFamily="2" charset="2"/>
              </a:rPr>
              <a:t>As the point gets closer to the global minimum, </a:t>
            </a:r>
            <a:r>
              <a:rPr lang="en-US" altLang="ja-JP" b="1" dirty="0">
                <a:sym typeface="Wingdings" panose="05000000000000000000" pitchFamily="2" charset="2"/>
              </a:rPr>
              <a:t>the algorithm must be more careful to not miss the local minimum easily</a:t>
            </a:r>
            <a:r>
              <a:rPr lang="en-US" altLang="ja-JP" dirty="0">
                <a:sym typeface="Wingdings" panose="05000000000000000000" pitchFamily="2" charset="2"/>
              </a:rPr>
              <a:t>.</a:t>
            </a:r>
          </a:p>
          <a:p>
            <a:pPr marL="285750" indent="-285750">
              <a:buFont typeface="Wingdings" panose="05000000000000000000" pitchFamily="2" charset="2"/>
              <a:buChar char="à"/>
            </a:pPr>
            <a:endParaRPr kumimoji="1" lang="en-US" altLang="ja-JP" dirty="0">
              <a:sym typeface="Wingdings" panose="05000000000000000000" pitchFamily="2" charset="2"/>
            </a:endParaRPr>
          </a:p>
          <a:p>
            <a:pPr marL="285750" indent="-285750">
              <a:buFont typeface="Wingdings" panose="05000000000000000000" pitchFamily="2" charset="2"/>
              <a:buChar char="à"/>
            </a:pPr>
            <a:r>
              <a:rPr kumimoji="1" lang="en-US" altLang="ja-JP" dirty="0">
                <a:sym typeface="Wingdings" panose="05000000000000000000" pitchFamily="2" charset="2"/>
              </a:rPr>
              <a:t>A famous analogy - hiking: when you go down a mountain, initially you roughly decide which direction to go. </a:t>
            </a:r>
            <a:r>
              <a:rPr lang="en-US" altLang="ja-JP" dirty="0">
                <a:sym typeface="Wingdings" panose="05000000000000000000" pitchFamily="2" charset="2"/>
              </a:rPr>
              <a:t>A</a:t>
            </a:r>
            <a:r>
              <a:rPr kumimoji="1" lang="en-US" altLang="ja-JP" dirty="0">
                <a:sym typeface="Wingdings" panose="05000000000000000000" pitchFamily="2" charset="2"/>
              </a:rPr>
              <a:t>s you get closer to the foot of the mountain, you need to be more careful about which direction to move based on where the starting point was.</a:t>
            </a:r>
            <a:endParaRPr kumimoji="1" lang="ja-JP" altLang="en-US" dirty="0"/>
          </a:p>
        </p:txBody>
      </p:sp>
    </p:spTree>
    <p:extLst>
      <p:ext uri="{BB962C8B-B14F-4D97-AF65-F5344CB8AC3E}">
        <p14:creationId xmlns:p14="http://schemas.microsoft.com/office/powerpoint/2010/main" val="6535865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274D43-109A-33C5-C267-A13F87988C40}"/>
              </a:ext>
            </a:extLst>
          </p:cNvPr>
          <p:cNvSpPr>
            <a:spLocks noGrp="1"/>
          </p:cNvSpPr>
          <p:nvPr>
            <p:ph type="title"/>
          </p:nvPr>
        </p:nvSpPr>
        <p:spPr/>
        <p:txBody>
          <a:bodyPr/>
          <a:lstStyle/>
          <a:p>
            <a:r>
              <a:rPr kumimoji="1" lang="en-US" altLang="ja-JP" dirty="0"/>
              <a:t>Example: only one parameter</a:t>
            </a:r>
            <a:endParaRPr kumimoji="1" lang="ja-JP" altLang="en-US" dirty="0"/>
          </a:p>
        </p:txBody>
      </p:sp>
      <p:pic>
        <p:nvPicPr>
          <p:cNvPr id="4" name="x_squared_gradient_descent">
            <a:hlinkClick r:id="" action="ppaction://media"/>
            <a:extLst>
              <a:ext uri="{FF2B5EF4-FFF2-40B4-BE49-F238E27FC236}">
                <a16:creationId xmlns:a16="http://schemas.microsoft.com/office/drawing/2014/main" id="{2185EF9E-6850-9666-93BE-9B8E0B0856F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566863" y="1825625"/>
            <a:ext cx="4529137" cy="4351338"/>
          </a:xfrm>
        </p:spPr>
      </p:pic>
      <mc:AlternateContent xmlns:mc="http://schemas.openxmlformats.org/markup-compatibility/2006" xmlns:a14="http://schemas.microsoft.com/office/drawing/2010/main">
        <mc:Choice Requires="a14">
          <p:sp>
            <p:nvSpPr>
              <p:cNvPr id="7" name="テキスト ボックス 6">
                <a:extLst>
                  <a:ext uri="{FF2B5EF4-FFF2-40B4-BE49-F238E27FC236}">
                    <a16:creationId xmlns:a16="http://schemas.microsoft.com/office/drawing/2014/main" id="{44D45698-A178-DB91-67E8-CCE847E93DF7}"/>
                  </a:ext>
                </a:extLst>
              </p:cNvPr>
              <p:cNvSpPr txBox="1"/>
              <p:nvPr/>
            </p:nvSpPr>
            <p:spPr>
              <a:xfrm>
                <a:off x="7426926" y="1671736"/>
                <a:ext cx="4624515" cy="5404172"/>
              </a:xfrm>
              <a:prstGeom prst="rect">
                <a:avLst/>
              </a:prstGeom>
              <a:noFill/>
            </p:spPr>
            <p:txBody>
              <a:bodyPr wrap="square">
                <a:spAutoFit/>
              </a:bodyPr>
              <a:lstStyle/>
              <a:p>
                <a:r>
                  <a:rPr kumimoji="1" lang="en-US" altLang="ja-JP" b="0" dirty="0"/>
                  <a:t>Let’s say our cost function is</a:t>
                </a:r>
              </a:p>
              <a:p>
                <a:r>
                  <a:rPr kumimoji="1" lang="en-US" altLang="ja-JP" b="0" dirty="0"/>
                  <a:t> J</a:t>
                </a:r>
                <a14:m>
                  <m:oMath xmlns:m="http://schemas.openxmlformats.org/officeDocument/2006/math">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𝑤</m:t>
                        </m:r>
                      </m:e>
                    </m:d>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1</m:t>
                            </m:r>
                          </m:num>
                          <m:den>
                            <m:r>
                              <a:rPr kumimoji="1" lang="en-US" altLang="ja-JP" b="0" i="1" smtClean="0">
                                <a:latin typeface="Cambria Math" panose="02040503050406030204" pitchFamily="18" charset="0"/>
                              </a:rPr>
                              <m:t>2</m:t>
                            </m:r>
                          </m:den>
                        </m:f>
                        <m:r>
                          <a:rPr kumimoji="1" lang="en-US" altLang="ja-JP" b="0" i="1" smtClean="0">
                            <a:latin typeface="Cambria Math" panose="02040503050406030204" pitchFamily="18" charset="0"/>
                          </a:rPr>
                          <m:t>𝑤</m:t>
                        </m:r>
                      </m:e>
                      <m:sup>
                        <m:r>
                          <a:rPr kumimoji="1" lang="en-US" altLang="ja-JP" b="0" i="1" smtClean="0">
                            <a:latin typeface="Cambria Math" panose="02040503050406030204" pitchFamily="18" charset="0"/>
                          </a:rPr>
                          <m:t>2</m:t>
                        </m:r>
                      </m:sup>
                    </m:sSup>
                    <m:r>
                      <a:rPr kumimoji="1" lang="en-US" altLang="ja-JP" b="0" i="1" smtClean="0">
                        <a:latin typeface="Cambria Math" panose="02040503050406030204" pitchFamily="18" charset="0"/>
                      </a:rPr>
                      <m:t>−5</m:t>
                    </m:r>
                    <m:r>
                      <a:rPr kumimoji="1" lang="en-US" altLang="ja-JP" b="0" i="1" smtClean="0">
                        <a:latin typeface="Cambria Math" panose="02040503050406030204" pitchFamily="18" charset="0"/>
                      </a:rPr>
                      <m:t>𝑤</m:t>
                    </m:r>
                    <m:r>
                      <a:rPr kumimoji="1" lang="en-US" altLang="ja-JP" b="0" i="1" smtClean="0">
                        <a:latin typeface="Cambria Math" panose="02040503050406030204" pitchFamily="18" charset="0"/>
                      </a:rPr>
                      <m:t>+13.5</m:t>
                    </m:r>
                  </m:oMath>
                </a14:m>
                <a:endParaRPr kumimoji="1" lang="en-US" altLang="ja-JP" b="0" dirty="0"/>
              </a:p>
              <a:p>
                <a:r>
                  <a:rPr lang="en-US" altLang="ja-JP" dirty="0"/>
                  <a:t>where we only have one parameter w</a:t>
                </a:r>
              </a:p>
              <a:p>
                <a:endParaRPr lang="en-US" altLang="ja-JP" dirty="0"/>
              </a:p>
              <a:p>
                <a:r>
                  <a:rPr lang="en-US" altLang="ja-JP" dirty="0">
                    <a:sym typeface="Wingdings" panose="05000000000000000000" pitchFamily="2" charset="2"/>
                  </a:rPr>
                  <a:t> We calculate it’s derivative</a:t>
                </a:r>
                <a:endParaRPr kumimoji="1" lang="en-US" altLang="ja-JP" b="0" dirty="0"/>
              </a:p>
              <a:p>
                <a:pPr/>
                <a14:m>
                  <m:oMathPara xmlns:m="http://schemas.openxmlformats.org/officeDocument/2006/math">
                    <m:oMathParaPr>
                      <m:jc m:val="centerGroup"/>
                    </m:oMathParaPr>
                    <m:oMath xmlns:m="http://schemas.openxmlformats.org/officeDocument/2006/math">
                      <m:f>
                        <m:fPr>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𝑑𝐽</m:t>
                          </m:r>
                        </m:num>
                        <m:den>
                          <m:r>
                            <a:rPr lang="en-US" altLang="ja-JP" b="0" i="1" smtClean="0">
                              <a:latin typeface="Cambria Math" panose="02040503050406030204" pitchFamily="18" charset="0"/>
                            </a:rPr>
                            <m:t>𝑑𝑤</m:t>
                          </m:r>
                        </m:den>
                      </m:f>
                      <m:r>
                        <a:rPr lang="en-US" altLang="ja-JP" b="0" i="1" smtClean="0">
                          <a:latin typeface="Cambria Math" panose="02040503050406030204" pitchFamily="18" charset="0"/>
                        </a:rPr>
                        <m:t>=</m:t>
                      </m:r>
                      <m:r>
                        <a:rPr lang="en-US" altLang="ja-JP" b="0" i="1" smtClean="0">
                          <a:latin typeface="Cambria Math" panose="02040503050406030204" pitchFamily="18" charset="0"/>
                        </a:rPr>
                        <m:t>𝑤</m:t>
                      </m:r>
                      <m:r>
                        <a:rPr lang="en-US" altLang="ja-JP" b="0" i="1" smtClean="0">
                          <a:latin typeface="Cambria Math" panose="02040503050406030204" pitchFamily="18" charset="0"/>
                        </a:rPr>
                        <m:t>−5</m:t>
                      </m:r>
                    </m:oMath>
                  </m:oMathPara>
                </a14:m>
                <a:endParaRPr lang="en-US" altLang="ja-JP" b="0" dirty="0"/>
              </a:p>
              <a:p>
                <a:endParaRPr lang="en-US" altLang="ja-JP" dirty="0"/>
              </a:p>
              <a:p>
                <a:pPr marL="285750" indent="-285750">
                  <a:buFont typeface="Wingdings" panose="05000000000000000000" pitchFamily="2" charset="2"/>
                  <a:buChar char="à"/>
                </a:pPr>
                <a:r>
                  <a:rPr lang="en-US" altLang="ja-JP" b="0" dirty="0">
                    <a:sym typeface="Wingdings" panose="05000000000000000000" pitchFamily="2" charset="2"/>
                  </a:rPr>
                  <a:t>Now we start Gradient Descent</a:t>
                </a:r>
              </a:p>
              <a:p>
                <a:pPr marL="285750" indent="-285750">
                  <a:buFontTx/>
                  <a:buChar char="-"/>
                </a:pPr>
                <a:r>
                  <a:rPr lang="en-US" altLang="ja-JP" b="0" dirty="0">
                    <a:sym typeface="Wingdings" panose="05000000000000000000" pitchFamily="2" charset="2"/>
                  </a:rPr>
                  <a:t>We let the learning rate α = 0.5.</a:t>
                </a:r>
                <a:endParaRPr lang="en-US" altLang="ja-JP" dirty="0">
                  <a:sym typeface="Wingdings" panose="05000000000000000000" pitchFamily="2" charset="2"/>
                </a:endParaRPr>
              </a:p>
              <a:p>
                <a:pPr marL="285750" indent="-285750">
                  <a:buFontTx/>
                  <a:buChar char="-"/>
                </a:pPr>
                <a:r>
                  <a:rPr lang="en-US" altLang="ja-JP" b="0" dirty="0">
                    <a:sym typeface="Wingdings" panose="05000000000000000000" pitchFamily="2" charset="2"/>
                  </a:rPr>
                  <a:t>We initialize w_1: </a:t>
                </a:r>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𝑤</m:t>
                        </m:r>
                      </m:e>
                      <m:sub>
                        <m:r>
                          <a:rPr lang="en-US" altLang="ja-JP" b="0" i="1" smtClean="0">
                            <a:latin typeface="Cambria Math" panose="02040503050406030204" pitchFamily="18" charset="0"/>
                          </a:rPr>
                          <m:t>1</m:t>
                        </m:r>
                      </m:sub>
                    </m:sSub>
                    <m:r>
                      <a:rPr lang="en-US" altLang="ja-JP" b="0" i="1" smtClean="0">
                        <a:latin typeface="Cambria Math" panose="02040503050406030204" pitchFamily="18" charset="0"/>
                      </a:rPr>
                      <m:t>=9</m:t>
                    </m:r>
                  </m:oMath>
                </a14:m>
                <a:endParaRPr lang="en-US" altLang="ja-JP" dirty="0"/>
              </a:p>
              <a:p>
                <a:endParaRPr lang="en-US" altLang="ja-JP"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𝑥</m:t>
                          </m:r>
                        </m:e>
                        <m:sub>
                          <m:r>
                            <a:rPr lang="en-US" altLang="ja-JP" b="0" i="1" smtClean="0">
                              <a:latin typeface="Cambria Math" panose="02040503050406030204" pitchFamily="18" charset="0"/>
                            </a:rPr>
                            <m:t>2</m:t>
                          </m:r>
                        </m:sub>
                      </m:sSub>
                      <m:r>
                        <a:rPr lang="en-US" altLang="ja-JP" b="0" i="1" smtClean="0">
                          <a:latin typeface="Cambria Math" panose="02040503050406030204" pitchFamily="18" charset="0"/>
                        </a:rPr>
                        <m:t>=7=9−0.5∗</m:t>
                      </m:r>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9−5</m:t>
                          </m:r>
                        </m:e>
                      </m:d>
                    </m:oMath>
                  </m:oMathPara>
                </a14:m>
                <a:endParaRPr lang="en-US" altLang="ja-JP"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𝑥</m:t>
                          </m:r>
                        </m:e>
                        <m:sub>
                          <m:r>
                            <a:rPr lang="en-US" altLang="ja-JP" b="0" i="1" smtClean="0">
                              <a:latin typeface="Cambria Math" panose="02040503050406030204" pitchFamily="18" charset="0"/>
                            </a:rPr>
                            <m:t>3</m:t>
                          </m:r>
                        </m:sub>
                      </m:sSub>
                      <m:r>
                        <a:rPr lang="en-US" altLang="ja-JP" b="0" i="1" smtClean="0">
                          <a:latin typeface="Cambria Math" panose="02040503050406030204" pitchFamily="18" charset="0"/>
                        </a:rPr>
                        <m:t>=6=7−0.5∗</m:t>
                      </m:r>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7−5</m:t>
                          </m:r>
                        </m:e>
                      </m:d>
                    </m:oMath>
                  </m:oMathPara>
                </a14:m>
                <a:endParaRPr lang="en-US" altLang="ja-JP"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𝑥</m:t>
                          </m:r>
                        </m:e>
                        <m:sub>
                          <m:r>
                            <a:rPr lang="en-US" altLang="ja-JP" b="0" i="1" smtClean="0">
                              <a:latin typeface="Cambria Math" panose="02040503050406030204" pitchFamily="18" charset="0"/>
                            </a:rPr>
                            <m:t>4</m:t>
                          </m:r>
                        </m:sub>
                      </m:sSub>
                      <m:r>
                        <a:rPr lang="en-US" altLang="ja-JP" b="0" i="1" smtClean="0">
                          <a:latin typeface="Cambria Math" panose="02040503050406030204" pitchFamily="18" charset="0"/>
                        </a:rPr>
                        <m:t>=5.5= 6−0.5∗(6−5)</m:t>
                      </m:r>
                    </m:oMath>
                  </m:oMathPara>
                </a14:m>
                <a:endParaRPr lang="en-US" altLang="ja-JP" b="0" i="1" dirty="0">
                  <a:latin typeface="Cambria Math" panose="02040503050406030204" pitchFamily="18" charset="0"/>
                </a:endParaRPr>
              </a:p>
              <a:p>
                <a:pPr algn="ctr"/>
                <a:r>
                  <a:rPr lang="en-US" altLang="ja-JP" i="1" dirty="0">
                    <a:latin typeface="Cambria Math" panose="02040503050406030204" pitchFamily="18" charset="0"/>
                  </a:rPr>
                  <a:t>…	</a:t>
                </a:r>
              </a:p>
              <a:p>
                <a:pPr algn="ctr"/>
                <a14:m>
                  <m:oMathPara xmlns:m="http://schemas.openxmlformats.org/officeDocument/2006/math">
                    <m:oMathParaPr>
                      <m:jc m:val="centerGroup"/>
                    </m:oMathParaPr>
                    <m:oMath xmlns:m="http://schemas.openxmlformats.org/officeDocument/2006/math">
                      <m:sSub>
                        <m:sSubPr>
                          <m:ctrlPr>
                            <a:rPr kumimoji="1" lang="en-US" altLang="ja-JP" sz="1800" b="0" i="1" smtClean="0">
                              <a:latin typeface="Cambria Math" panose="02040503050406030204" pitchFamily="18" charset="0"/>
                            </a:rPr>
                          </m:ctrlPr>
                        </m:sSubPr>
                        <m:e>
                          <m:r>
                            <a:rPr kumimoji="1" lang="en-US" altLang="ja-JP" sz="1800" b="0" i="1" smtClean="0">
                              <a:latin typeface="Cambria Math" panose="02040503050406030204" pitchFamily="18" charset="0"/>
                            </a:rPr>
                            <m:t>𝑤</m:t>
                          </m:r>
                        </m:e>
                        <m:sub>
                          <m:r>
                            <a:rPr kumimoji="1" lang="en-US" altLang="ja-JP" sz="1800" b="0" i="1" smtClean="0">
                              <a:latin typeface="Cambria Math" panose="02040503050406030204" pitchFamily="18" charset="0"/>
                            </a:rPr>
                            <m:t>𝑖</m:t>
                          </m:r>
                          <m:r>
                            <a:rPr kumimoji="1" lang="en-US" altLang="ja-JP" sz="1800" b="0" i="1" smtClean="0">
                              <a:latin typeface="Cambria Math" panose="02040503050406030204" pitchFamily="18" charset="0"/>
                            </a:rPr>
                            <m:t>+1</m:t>
                          </m:r>
                        </m:sub>
                      </m:sSub>
                      <m:r>
                        <a:rPr kumimoji="1" lang="en-US" altLang="ja-JP" sz="1800" b="0" i="1" smtClean="0">
                          <a:latin typeface="Cambria Math" panose="02040503050406030204" pitchFamily="18" charset="0"/>
                        </a:rPr>
                        <m:t>=</m:t>
                      </m:r>
                      <m:sSub>
                        <m:sSubPr>
                          <m:ctrlPr>
                            <a:rPr kumimoji="1" lang="en-US" altLang="ja-JP" sz="1800" b="0" i="1" smtClean="0">
                              <a:latin typeface="Cambria Math" panose="02040503050406030204" pitchFamily="18" charset="0"/>
                            </a:rPr>
                          </m:ctrlPr>
                        </m:sSubPr>
                        <m:e>
                          <m:r>
                            <a:rPr kumimoji="1" lang="en-US" altLang="ja-JP" sz="1800" b="0" i="1" smtClean="0">
                              <a:latin typeface="Cambria Math" panose="02040503050406030204" pitchFamily="18" charset="0"/>
                            </a:rPr>
                            <m:t>𝑤</m:t>
                          </m:r>
                        </m:e>
                        <m:sub>
                          <m:r>
                            <a:rPr kumimoji="1" lang="en-US" altLang="ja-JP" sz="1800" b="0" i="1" smtClean="0">
                              <a:latin typeface="Cambria Math" panose="02040503050406030204" pitchFamily="18" charset="0"/>
                            </a:rPr>
                            <m:t>𝑖</m:t>
                          </m:r>
                        </m:sub>
                      </m:sSub>
                      <m:r>
                        <a:rPr kumimoji="1" lang="en-US" altLang="ja-JP" sz="1800" b="0" i="1" smtClean="0">
                          <a:latin typeface="Cambria Math" panose="02040503050406030204" pitchFamily="18" charset="0"/>
                        </a:rPr>
                        <m:t> −</m:t>
                      </m:r>
                      <m:r>
                        <m:rPr>
                          <m:sty m:val="p"/>
                        </m:rPr>
                        <a:rPr lang="en-US" altLang="ja-JP" sz="1800" i="1">
                          <a:latin typeface="Cambria Math" panose="02040503050406030204" pitchFamily="18" charset="0"/>
                        </a:rPr>
                        <m:t>α</m:t>
                      </m:r>
                      <m:r>
                        <a:rPr lang="en-US" altLang="ja-JP" sz="1800" i="1">
                          <a:latin typeface="Cambria Math" panose="02040503050406030204" pitchFamily="18" charset="0"/>
                          <a:ea typeface="Cambria Math" panose="02040503050406030204" pitchFamily="18" charset="0"/>
                        </a:rPr>
                        <m:t>∙</m:t>
                      </m:r>
                      <m:f>
                        <m:fPr>
                          <m:ctrlPr>
                            <a:rPr lang="en-US" altLang="ja-JP" sz="1800" b="0" i="1" smtClean="0">
                              <a:latin typeface="Cambria Math" panose="02040503050406030204" pitchFamily="18" charset="0"/>
                              <a:ea typeface="Cambria Math" panose="02040503050406030204" pitchFamily="18" charset="0"/>
                            </a:rPr>
                          </m:ctrlPr>
                        </m:fPr>
                        <m:num>
                          <m:r>
                            <a:rPr lang="en-US" altLang="ja-JP" sz="1800" b="0" i="1" smtClean="0">
                              <a:latin typeface="Cambria Math" panose="02040503050406030204" pitchFamily="18" charset="0"/>
                              <a:ea typeface="Cambria Math" panose="02040503050406030204" pitchFamily="18" charset="0"/>
                            </a:rPr>
                            <m:t>𝑑𝐽</m:t>
                          </m:r>
                        </m:num>
                        <m:den>
                          <m:r>
                            <a:rPr lang="en-US" altLang="ja-JP" sz="1800" b="0" i="1" smtClean="0">
                              <a:latin typeface="Cambria Math" panose="02040503050406030204" pitchFamily="18" charset="0"/>
                              <a:ea typeface="Cambria Math" panose="02040503050406030204" pitchFamily="18" charset="0"/>
                            </a:rPr>
                            <m:t>𝑑𝑤</m:t>
                          </m:r>
                        </m:den>
                      </m:f>
                      <m:r>
                        <a:rPr lang="en-US" altLang="ja-JP" sz="1800" b="0" i="1" smtClean="0">
                          <a:latin typeface="Cambria Math" panose="02040503050406030204" pitchFamily="18" charset="0"/>
                          <a:ea typeface="Cambria Math" panose="02040503050406030204" pitchFamily="18" charset="0"/>
                        </a:rPr>
                        <m:t>(</m:t>
                      </m:r>
                      <m:sSub>
                        <m:sSubPr>
                          <m:ctrlPr>
                            <a:rPr lang="en-US" altLang="ja-JP" sz="1800" b="0" i="1" smtClean="0">
                              <a:latin typeface="Cambria Math" panose="02040503050406030204" pitchFamily="18" charset="0"/>
                              <a:ea typeface="Cambria Math" panose="02040503050406030204" pitchFamily="18" charset="0"/>
                            </a:rPr>
                          </m:ctrlPr>
                        </m:sSubPr>
                        <m:e>
                          <m:r>
                            <a:rPr lang="en-US" altLang="ja-JP" sz="1800" b="0" i="1" smtClean="0">
                              <a:latin typeface="Cambria Math" panose="02040503050406030204" pitchFamily="18" charset="0"/>
                              <a:ea typeface="Cambria Math" panose="02040503050406030204" pitchFamily="18" charset="0"/>
                            </a:rPr>
                            <m:t>𝑤</m:t>
                          </m:r>
                        </m:e>
                        <m:sub>
                          <m:r>
                            <a:rPr lang="en-US" altLang="ja-JP" sz="1800" b="0" i="1" smtClean="0">
                              <a:latin typeface="Cambria Math" panose="02040503050406030204" pitchFamily="18" charset="0"/>
                              <a:ea typeface="Cambria Math" panose="02040503050406030204" pitchFamily="18" charset="0"/>
                            </a:rPr>
                            <m:t>𝑖</m:t>
                          </m:r>
                        </m:sub>
                      </m:sSub>
                      <m:r>
                        <a:rPr lang="en-US" altLang="ja-JP" sz="1800" b="0" i="1" smtClean="0">
                          <a:latin typeface="Cambria Math" panose="02040503050406030204" pitchFamily="18" charset="0"/>
                          <a:ea typeface="Cambria Math" panose="02040503050406030204" pitchFamily="18" charset="0"/>
                        </a:rPr>
                        <m:t>)</m:t>
                      </m:r>
                    </m:oMath>
                  </m:oMathPara>
                </a14:m>
                <a:endParaRPr lang="en-US" altLang="ja-JP"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ja-JP" b="0" i="1" smtClean="0">
                          <a:latin typeface="Cambria Math" panose="02040503050406030204" pitchFamily="18" charset="0"/>
                        </a:rPr>
                        <m:t> </m:t>
                      </m:r>
                    </m:oMath>
                  </m:oMathPara>
                </a14:m>
                <a:endParaRPr lang="ja-JP" altLang="en-US" dirty="0"/>
              </a:p>
            </p:txBody>
          </p:sp>
        </mc:Choice>
        <mc:Fallback xmlns="">
          <p:sp>
            <p:nvSpPr>
              <p:cNvPr id="7" name="テキスト ボックス 6">
                <a:extLst>
                  <a:ext uri="{FF2B5EF4-FFF2-40B4-BE49-F238E27FC236}">
                    <a16:creationId xmlns:a16="http://schemas.microsoft.com/office/drawing/2014/main" id="{44D45698-A178-DB91-67E8-CCE847E93DF7}"/>
                  </a:ext>
                </a:extLst>
              </p:cNvPr>
              <p:cNvSpPr txBox="1">
                <a:spLocks noRot="1" noChangeAspect="1" noMove="1" noResize="1" noEditPoints="1" noAdjustHandles="1" noChangeArrowheads="1" noChangeShapeType="1" noTextEdit="1"/>
              </p:cNvSpPr>
              <p:nvPr/>
            </p:nvSpPr>
            <p:spPr>
              <a:xfrm>
                <a:off x="7426926" y="1671736"/>
                <a:ext cx="4624515" cy="5404172"/>
              </a:xfrm>
              <a:prstGeom prst="rect">
                <a:avLst/>
              </a:prstGeom>
              <a:blipFill>
                <a:blip r:embed="rId6"/>
                <a:stretch>
                  <a:fillRect l="-1186" t="-564"/>
                </a:stretch>
              </a:blipFill>
            </p:spPr>
            <p:txBody>
              <a:bodyPr/>
              <a:lstStyle/>
              <a:p>
                <a:r>
                  <a:rPr lang="ja-JP" altLang="en-US">
                    <a:noFill/>
                  </a:rPr>
                  <a:t> </a:t>
                </a:r>
              </a:p>
            </p:txBody>
          </p:sp>
        </mc:Fallback>
      </mc:AlternateContent>
      <p:sp>
        <p:nvSpPr>
          <p:cNvPr id="9" name="テキスト ボックス 8">
            <a:extLst>
              <a:ext uri="{FF2B5EF4-FFF2-40B4-BE49-F238E27FC236}">
                <a16:creationId xmlns:a16="http://schemas.microsoft.com/office/drawing/2014/main" id="{AB1316CF-CA57-E4BB-4BC4-B492F152F5B6}"/>
              </a:ext>
            </a:extLst>
          </p:cNvPr>
          <p:cNvSpPr txBox="1"/>
          <p:nvPr/>
        </p:nvSpPr>
        <p:spPr>
          <a:xfrm>
            <a:off x="1393225" y="1671736"/>
            <a:ext cx="6098058" cy="307777"/>
          </a:xfrm>
          <a:prstGeom prst="rect">
            <a:avLst/>
          </a:prstGeom>
          <a:noFill/>
        </p:spPr>
        <p:txBody>
          <a:bodyPr wrap="square">
            <a:spAutoFit/>
          </a:bodyPr>
          <a:lstStyle/>
          <a:p>
            <a:r>
              <a:rPr lang="en-US" altLang="ja-JP" sz="1400" dirty="0"/>
              <a:t>From </a:t>
            </a:r>
            <a:r>
              <a:rPr lang="ja-JP" altLang="en-US" sz="1400" dirty="0"/>
              <a:t>https://chokkan.github.io/mlnote/regression/04sgd.html</a:t>
            </a:r>
          </a:p>
        </p:txBody>
      </p:sp>
    </p:spTree>
    <p:extLst>
      <p:ext uri="{BB962C8B-B14F-4D97-AF65-F5344CB8AC3E}">
        <p14:creationId xmlns:p14="http://schemas.microsoft.com/office/powerpoint/2010/main" val="2901558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C8926E4-2239-F18F-E169-7A47A3D645C6}"/>
              </a:ext>
            </a:extLst>
          </p:cNvPr>
          <p:cNvSpPr>
            <a:spLocks noGrp="1"/>
          </p:cNvSpPr>
          <p:nvPr>
            <p:ph type="title"/>
          </p:nvPr>
        </p:nvSpPr>
        <p:spPr/>
        <p:txBody>
          <a:bodyPr/>
          <a:lstStyle/>
          <a:p>
            <a:r>
              <a:rPr kumimoji="1" lang="en-US" altLang="ja-JP" dirty="0"/>
              <a:t>GD Equation for Simple Linear Reg</a:t>
            </a:r>
            <a:endParaRPr kumimoji="1" lang="ja-JP" altLang="en-US" dirty="0"/>
          </a:p>
        </p:txBody>
      </p:sp>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30889F21-9FA4-AFD9-1DE9-7C84ABDCE626}"/>
                  </a:ext>
                </a:extLst>
              </p:cNvPr>
              <p:cNvSpPr txBox="1"/>
              <p:nvPr/>
            </p:nvSpPr>
            <p:spPr>
              <a:xfrm>
                <a:off x="-2008991" y="2444318"/>
                <a:ext cx="10559044" cy="2770695"/>
              </a:xfrm>
              <a:prstGeom prst="rect">
                <a:avLst/>
              </a:prstGeom>
              <a:noFill/>
            </p:spPr>
            <p:txBody>
              <a:bodyPr wrap="square" lIns="0" tIns="0" rIns="0" bIns="0" rtlCol="0">
                <a:spAutoFit/>
              </a:bodyPr>
              <a:lstStyle/>
              <a:p>
                <a:pPr>
                  <a:lnSpc>
                    <a:spcPct val="130000"/>
                  </a:lnSpc>
                </a:pPr>
                <a14:m>
                  <m:oMathPara xmlns:m="http://schemas.openxmlformats.org/officeDocument/2006/math">
                    <m:oMathParaPr>
                      <m:jc m:val="centerGroup"/>
                    </m:oMathParaPr>
                    <m:oMath xmlns:m="http://schemas.openxmlformats.org/officeDocument/2006/math">
                      <m:sSub>
                        <m:sSubPr>
                          <m:ctrlPr>
                            <a:rPr lang="en-US" altLang="ja-JP" sz="2800" i="1" smtClean="0">
                              <a:latin typeface="Cambria Math" panose="02040503050406030204" pitchFamily="18" charset="0"/>
                            </a:rPr>
                          </m:ctrlPr>
                        </m:sSubPr>
                        <m:e>
                          <m:r>
                            <a:rPr lang="ja-JP" altLang="en-US" sz="2800" b="1" i="1">
                              <a:latin typeface="Cambria Math" panose="02040503050406030204" pitchFamily="18" charset="0"/>
                            </a:rPr>
                            <m:t>𝜽</m:t>
                          </m:r>
                        </m:e>
                        <m:sub>
                          <m:r>
                            <a:rPr lang="en-US" altLang="ja-JP" sz="2800" i="1">
                              <a:latin typeface="Cambria Math" panose="02040503050406030204" pitchFamily="18" charset="0"/>
                            </a:rPr>
                            <m:t>𝑖</m:t>
                          </m:r>
                          <m:r>
                            <a:rPr lang="en-US" altLang="ja-JP" sz="2800" i="1">
                              <a:latin typeface="Cambria Math" panose="02040503050406030204" pitchFamily="18" charset="0"/>
                            </a:rPr>
                            <m:t>+1</m:t>
                          </m:r>
                        </m:sub>
                      </m:sSub>
                      <m:r>
                        <a:rPr lang="en-US" altLang="ja-JP" sz="2800" i="1">
                          <a:latin typeface="Cambria Math" panose="02040503050406030204" pitchFamily="18" charset="0"/>
                        </a:rPr>
                        <m:t>=</m:t>
                      </m:r>
                      <m:sSub>
                        <m:sSubPr>
                          <m:ctrlPr>
                            <a:rPr lang="en-US" altLang="ja-JP" sz="2800" i="1">
                              <a:latin typeface="Cambria Math" panose="02040503050406030204" pitchFamily="18" charset="0"/>
                            </a:rPr>
                          </m:ctrlPr>
                        </m:sSubPr>
                        <m:e>
                          <m:r>
                            <a:rPr lang="ja-JP" altLang="en-US" sz="2800" b="1" i="1">
                              <a:latin typeface="Cambria Math" panose="02040503050406030204" pitchFamily="18" charset="0"/>
                            </a:rPr>
                            <m:t>𝜽</m:t>
                          </m:r>
                        </m:e>
                        <m:sub>
                          <m:r>
                            <a:rPr lang="en-US" altLang="ja-JP" sz="2800" i="1">
                              <a:latin typeface="Cambria Math" panose="02040503050406030204" pitchFamily="18" charset="0"/>
                            </a:rPr>
                            <m:t>𝑖</m:t>
                          </m:r>
                        </m:sub>
                      </m:sSub>
                      <m:r>
                        <a:rPr lang="en-US" altLang="ja-JP" sz="2800" i="1">
                          <a:latin typeface="Cambria Math" panose="02040503050406030204" pitchFamily="18" charset="0"/>
                        </a:rPr>
                        <m:t> −</m:t>
                      </m:r>
                      <m:r>
                        <m:rPr>
                          <m:sty m:val="p"/>
                        </m:rPr>
                        <a:rPr lang="en-US" altLang="ja-JP" sz="2800" i="1">
                          <a:latin typeface="Cambria Math" panose="02040503050406030204" pitchFamily="18" charset="0"/>
                        </a:rPr>
                        <m:t>α</m:t>
                      </m:r>
                      <m:r>
                        <a:rPr lang="en-US" altLang="ja-JP" sz="2800" i="1">
                          <a:latin typeface="Cambria Math" panose="02040503050406030204" pitchFamily="18" charset="0"/>
                          <a:ea typeface="Cambria Math" panose="02040503050406030204" pitchFamily="18" charset="0"/>
                        </a:rPr>
                        <m:t>∙</m:t>
                      </m:r>
                      <m:r>
                        <m:rPr>
                          <m:sty m:val="p"/>
                        </m:rPr>
                        <a:rPr lang="en-US" altLang="ja-JP" sz="2800" i="1">
                          <a:latin typeface="Cambria Math" panose="02040503050406030204" pitchFamily="18" charset="0"/>
                          <a:ea typeface="Cambria Math" panose="02040503050406030204" pitchFamily="18" charset="0"/>
                        </a:rPr>
                        <m:t>∇</m:t>
                      </m:r>
                      <m:r>
                        <a:rPr lang="en-US" altLang="ja-JP" sz="2800" i="1">
                          <a:latin typeface="Cambria Math" panose="02040503050406030204" pitchFamily="18" charset="0"/>
                          <a:ea typeface="Cambria Math" panose="02040503050406030204" pitchFamily="18" charset="0"/>
                        </a:rPr>
                        <m:t>𝐽</m:t>
                      </m:r>
                      <m:d>
                        <m:dPr>
                          <m:ctrlPr>
                            <a:rPr lang="en-US" altLang="ja-JP" sz="2800" i="1">
                              <a:latin typeface="Cambria Math" panose="02040503050406030204" pitchFamily="18" charset="0"/>
                              <a:ea typeface="Cambria Math" panose="02040503050406030204" pitchFamily="18" charset="0"/>
                            </a:rPr>
                          </m:ctrlPr>
                        </m:dPr>
                        <m:e>
                          <m:sSub>
                            <m:sSubPr>
                              <m:ctrlPr>
                                <a:rPr lang="en-US" altLang="ja-JP" sz="2800" i="1">
                                  <a:latin typeface="Cambria Math" panose="02040503050406030204" pitchFamily="18" charset="0"/>
                                  <a:ea typeface="Cambria Math" panose="02040503050406030204" pitchFamily="18" charset="0"/>
                                </a:rPr>
                              </m:ctrlPr>
                            </m:sSubPr>
                            <m:e>
                              <m:r>
                                <a:rPr lang="ja-JP" altLang="en-US" sz="2800" b="1" i="1">
                                  <a:latin typeface="Cambria Math" panose="02040503050406030204" pitchFamily="18" charset="0"/>
                                  <a:ea typeface="Cambria Math" panose="02040503050406030204" pitchFamily="18" charset="0"/>
                                </a:rPr>
                                <m:t>𝜽</m:t>
                              </m:r>
                            </m:e>
                            <m:sub>
                              <m:r>
                                <a:rPr lang="en-US" altLang="ja-JP" sz="2800" i="1">
                                  <a:latin typeface="Cambria Math" panose="02040503050406030204" pitchFamily="18" charset="0"/>
                                  <a:ea typeface="Cambria Math" panose="02040503050406030204" pitchFamily="18" charset="0"/>
                                </a:rPr>
                                <m:t>𝑖</m:t>
                              </m:r>
                            </m:sub>
                          </m:sSub>
                        </m:e>
                      </m:d>
                    </m:oMath>
                  </m:oMathPara>
                </a14:m>
                <a:endParaRPr lang="en-US" altLang="ja-JP" sz="2800" i="1" dirty="0">
                  <a:latin typeface="Cambria Math" panose="02040503050406030204" pitchFamily="18" charset="0"/>
                  <a:ea typeface="Cambria Math" panose="02040503050406030204" pitchFamily="18" charset="0"/>
                </a:endParaRPr>
              </a:p>
              <a:p>
                <a:pPr>
                  <a:lnSpc>
                    <a:spcPct val="130000"/>
                  </a:lnSpc>
                </a:pPr>
                <a14:m>
                  <m:oMathPara xmlns:m="http://schemas.openxmlformats.org/officeDocument/2006/math">
                    <m:oMathParaPr>
                      <m:jc m:val="centerGroup"/>
                    </m:oMathParaPr>
                    <m:oMath xmlns:m="http://schemas.openxmlformats.org/officeDocument/2006/math">
                      <m:r>
                        <a:rPr lang="en-US" altLang="ja-JP" sz="2800" b="0" i="1" smtClean="0">
                          <a:latin typeface="Cambria Math" panose="02040503050406030204" pitchFamily="18" charset="0"/>
                          <a:ea typeface="Cambria Math" panose="02040503050406030204" pitchFamily="18" charset="0"/>
                        </a:rPr>
                        <m:t>=</m:t>
                      </m:r>
                      <m:d>
                        <m:dPr>
                          <m:ctrlPr>
                            <a:rPr lang="en-US" altLang="ja-JP" sz="2800" i="1">
                              <a:latin typeface="Cambria Math" panose="02040503050406030204" pitchFamily="18" charset="0"/>
                              <a:ea typeface="Cambria Math" panose="02040503050406030204" pitchFamily="18" charset="0"/>
                            </a:rPr>
                          </m:ctrlPr>
                        </m:dPr>
                        <m:e>
                          <m:m>
                            <m:mPr>
                              <m:mcs>
                                <m:mc>
                                  <m:mcPr>
                                    <m:count m:val="1"/>
                                    <m:mcJc m:val="center"/>
                                  </m:mcPr>
                                </m:mc>
                              </m:mcs>
                              <m:ctrlPr>
                                <a:rPr lang="en-US" altLang="ja-JP" sz="2800" i="1">
                                  <a:latin typeface="Cambria Math" panose="02040503050406030204" pitchFamily="18" charset="0"/>
                                  <a:ea typeface="Cambria Math" panose="02040503050406030204" pitchFamily="18" charset="0"/>
                                </a:rPr>
                              </m:ctrlPr>
                            </m:mPr>
                            <m:mr>
                              <m:e>
                                <m:sSub>
                                  <m:sSubPr>
                                    <m:ctrlPr>
                                      <a:rPr lang="en-US" altLang="ja-JP" sz="2800" b="0" i="1" smtClean="0">
                                        <a:latin typeface="Cambria Math" panose="02040503050406030204" pitchFamily="18" charset="0"/>
                                        <a:ea typeface="Cambria Math" panose="02040503050406030204" pitchFamily="18" charset="0"/>
                                      </a:rPr>
                                    </m:ctrlPr>
                                  </m:sSubPr>
                                  <m:e>
                                    <m:r>
                                      <a:rPr lang="en-US" altLang="ja-JP" sz="2800" b="0" i="1" smtClean="0">
                                        <a:latin typeface="Cambria Math" panose="02040503050406030204" pitchFamily="18" charset="0"/>
                                        <a:ea typeface="Cambria Math" panose="02040503050406030204" pitchFamily="18" charset="0"/>
                                      </a:rPr>
                                      <m:t>𝑎</m:t>
                                    </m:r>
                                  </m:e>
                                  <m:sub>
                                    <m:r>
                                      <a:rPr lang="en-US" altLang="ja-JP" sz="2800" b="0" i="1" smtClean="0">
                                        <a:latin typeface="Cambria Math" panose="02040503050406030204" pitchFamily="18" charset="0"/>
                                        <a:ea typeface="Cambria Math" panose="02040503050406030204" pitchFamily="18" charset="0"/>
                                      </a:rPr>
                                      <m:t>𝑖</m:t>
                                    </m:r>
                                  </m:sub>
                                </m:sSub>
                              </m:e>
                            </m:mr>
                            <m:mr>
                              <m:e>
                                <m:sSub>
                                  <m:sSubPr>
                                    <m:ctrlPr>
                                      <a:rPr lang="en-US" altLang="ja-JP" sz="2800" b="0" i="1" smtClean="0">
                                        <a:latin typeface="Cambria Math" panose="02040503050406030204" pitchFamily="18" charset="0"/>
                                        <a:ea typeface="Cambria Math" panose="02040503050406030204" pitchFamily="18" charset="0"/>
                                      </a:rPr>
                                    </m:ctrlPr>
                                  </m:sSubPr>
                                  <m:e>
                                    <m:r>
                                      <a:rPr lang="en-US" altLang="ja-JP" sz="2800" b="0" i="1" smtClean="0">
                                        <a:latin typeface="Cambria Math" panose="02040503050406030204" pitchFamily="18" charset="0"/>
                                        <a:ea typeface="Cambria Math" panose="02040503050406030204" pitchFamily="18" charset="0"/>
                                      </a:rPr>
                                      <m:t>𝑏</m:t>
                                    </m:r>
                                  </m:e>
                                  <m:sub>
                                    <m:r>
                                      <a:rPr lang="en-US" altLang="ja-JP" sz="2800" b="0" i="1" smtClean="0">
                                        <a:latin typeface="Cambria Math" panose="02040503050406030204" pitchFamily="18" charset="0"/>
                                        <a:ea typeface="Cambria Math" panose="02040503050406030204" pitchFamily="18" charset="0"/>
                                      </a:rPr>
                                      <m:t>𝑖</m:t>
                                    </m:r>
                                  </m:sub>
                                </m:sSub>
                              </m:e>
                            </m:mr>
                          </m:m>
                        </m:e>
                      </m:d>
                      <m:r>
                        <a:rPr lang="en-US" altLang="ja-JP" sz="2800" b="0" i="1" smtClean="0">
                          <a:latin typeface="Cambria Math" panose="02040503050406030204" pitchFamily="18" charset="0"/>
                          <a:ea typeface="Cambria Math" panose="02040503050406030204" pitchFamily="18" charset="0"/>
                        </a:rPr>
                        <m:t>−</m:t>
                      </m:r>
                      <m:r>
                        <m:rPr>
                          <m:sty m:val="p"/>
                        </m:rPr>
                        <a:rPr lang="en-US" altLang="ja-JP" sz="2800" i="1">
                          <a:latin typeface="Cambria Math" panose="02040503050406030204" pitchFamily="18" charset="0"/>
                        </a:rPr>
                        <m:t>α</m:t>
                      </m:r>
                      <m:r>
                        <a:rPr lang="en-US" altLang="ja-JP" sz="2800" i="1">
                          <a:latin typeface="Cambria Math" panose="02040503050406030204" pitchFamily="18" charset="0"/>
                          <a:ea typeface="Cambria Math" panose="02040503050406030204" pitchFamily="18" charset="0"/>
                        </a:rPr>
                        <m:t>∙</m:t>
                      </m:r>
                      <m:d>
                        <m:dPr>
                          <m:ctrlPr>
                            <a:rPr lang="en-US" altLang="ja-JP" sz="2800" i="1" smtClean="0">
                              <a:latin typeface="Cambria Math" panose="02040503050406030204" pitchFamily="18" charset="0"/>
                              <a:ea typeface="Cambria Math" panose="02040503050406030204" pitchFamily="18" charset="0"/>
                            </a:rPr>
                          </m:ctrlPr>
                        </m:dPr>
                        <m:e>
                          <m:m>
                            <m:mPr>
                              <m:mcs>
                                <m:mc>
                                  <m:mcPr>
                                    <m:count m:val="1"/>
                                    <m:mcJc m:val="center"/>
                                  </m:mcPr>
                                </m:mc>
                              </m:mcs>
                              <m:ctrlPr>
                                <a:rPr lang="en-US" altLang="ja-JP" sz="2800" i="1">
                                  <a:latin typeface="Cambria Math" panose="02040503050406030204" pitchFamily="18" charset="0"/>
                                  <a:ea typeface="Cambria Math" panose="02040503050406030204" pitchFamily="18" charset="0"/>
                                </a:rPr>
                              </m:ctrlPr>
                            </m:mPr>
                            <m:mr>
                              <m:e>
                                <m:f>
                                  <m:fPr>
                                    <m:ctrlPr>
                                      <a:rPr lang="en-US" altLang="ja-JP" sz="2800" b="0" i="1" smtClean="0">
                                        <a:latin typeface="Cambria Math" panose="02040503050406030204" pitchFamily="18" charset="0"/>
                                        <a:ea typeface="Cambria Math" panose="02040503050406030204" pitchFamily="18" charset="0"/>
                                      </a:rPr>
                                    </m:ctrlPr>
                                  </m:fPr>
                                  <m:num>
                                    <m:r>
                                      <m:rPr>
                                        <m:brk m:alnAt="7"/>
                                      </m:rPr>
                                      <a:rPr lang="ja-JP" altLang="en-US" sz="2800" i="1" smtClean="0">
                                        <a:latin typeface="Cambria Math" panose="02040503050406030204" pitchFamily="18" charset="0"/>
                                        <a:ea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𝐿</m:t>
                                    </m:r>
                                  </m:num>
                                  <m:den>
                                    <m:r>
                                      <a:rPr lang="ja-JP" altLang="en-US" sz="2800" b="0" i="1" smtClean="0">
                                        <a:latin typeface="Cambria Math" panose="02040503050406030204" pitchFamily="18" charset="0"/>
                                        <a:ea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𝑎</m:t>
                                    </m:r>
                                  </m:den>
                                </m:f>
                              </m:e>
                            </m:mr>
                            <m:mr>
                              <m:e>
                                <m:f>
                                  <m:fPr>
                                    <m:ctrlPr>
                                      <a:rPr lang="en-US" altLang="ja-JP" sz="2800" b="0" i="1" smtClean="0">
                                        <a:latin typeface="Cambria Math" panose="02040503050406030204" pitchFamily="18" charset="0"/>
                                        <a:ea typeface="Cambria Math" panose="02040503050406030204" pitchFamily="18" charset="0"/>
                                      </a:rPr>
                                    </m:ctrlPr>
                                  </m:fPr>
                                  <m:num>
                                    <m:r>
                                      <a:rPr lang="ja-JP" altLang="en-US" sz="2800" i="1" smtClean="0">
                                        <a:latin typeface="Cambria Math" panose="02040503050406030204" pitchFamily="18" charset="0"/>
                                        <a:ea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𝐿</m:t>
                                    </m:r>
                                  </m:num>
                                  <m:den>
                                    <m:r>
                                      <a:rPr lang="ja-JP" altLang="en-US" sz="2800" b="0" i="1" smtClean="0">
                                        <a:latin typeface="Cambria Math" panose="02040503050406030204" pitchFamily="18" charset="0"/>
                                        <a:ea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𝑏</m:t>
                                    </m:r>
                                  </m:den>
                                </m:f>
                              </m:e>
                            </m:mr>
                          </m:m>
                        </m:e>
                      </m:d>
                    </m:oMath>
                  </m:oMathPara>
                </a14:m>
                <a:endParaRPr lang="en-US" altLang="ja-JP" sz="2800" i="1" dirty="0">
                  <a:latin typeface="Cambria Math" panose="02040503050406030204" pitchFamily="18" charset="0"/>
                  <a:ea typeface="Cambria Math" panose="02040503050406030204" pitchFamily="18" charset="0"/>
                </a:endParaRPr>
              </a:p>
            </p:txBody>
          </p:sp>
        </mc:Choice>
        <mc:Fallback xmlns="">
          <p:sp>
            <p:nvSpPr>
              <p:cNvPr id="4" name="テキスト ボックス 3">
                <a:extLst>
                  <a:ext uri="{FF2B5EF4-FFF2-40B4-BE49-F238E27FC236}">
                    <a16:creationId xmlns:a16="http://schemas.microsoft.com/office/drawing/2014/main" id="{30889F21-9FA4-AFD9-1DE9-7C84ABDCE626}"/>
                  </a:ext>
                </a:extLst>
              </p:cNvPr>
              <p:cNvSpPr txBox="1">
                <a:spLocks noRot="1" noChangeAspect="1" noMove="1" noResize="1" noEditPoints="1" noAdjustHandles="1" noChangeArrowheads="1" noChangeShapeType="1" noTextEdit="1"/>
              </p:cNvSpPr>
              <p:nvPr/>
            </p:nvSpPr>
            <p:spPr>
              <a:xfrm>
                <a:off x="-2008991" y="2444318"/>
                <a:ext cx="10559044" cy="2770695"/>
              </a:xfrm>
              <a:prstGeom prst="rect">
                <a:avLst/>
              </a:prstGeom>
              <a:blipFill>
                <a:blip r:embed="rId2"/>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6" name="テキスト ボックス 5">
                <a:extLst>
                  <a:ext uri="{FF2B5EF4-FFF2-40B4-BE49-F238E27FC236}">
                    <a16:creationId xmlns:a16="http://schemas.microsoft.com/office/drawing/2014/main" id="{8C45C5A8-BEE8-43EB-E708-08B14C7CB2C7}"/>
                  </a:ext>
                </a:extLst>
              </p:cNvPr>
              <p:cNvSpPr txBox="1"/>
              <p:nvPr/>
            </p:nvSpPr>
            <p:spPr>
              <a:xfrm>
                <a:off x="6647054" y="2759889"/>
                <a:ext cx="6096000" cy="98405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altLang="ja-JP" i="1" smtClean="0">
                              <a:latin typeface="Cambria Math" panose="02040503050406030204" pitchFamily="18" charset="0"/>
                              <a:ea typeface="Cambria Math" panose="02040503050406030204" pitchFamily="18" charset="0"/>
                            </a:rPr>
                          </m:ctrlPr>
                        </m:fPr>
                        <m:num>
                          <m:r>
                            <m:rPr>
                              <m:brk m:alnAt="7"/>
                            </m:rPr>
                            <a:rPr lang="ja-JP" altLang="en-US"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𝐿</m:t>
                          </m:r>
                        </m:num>
                        <m:den>
                          <m:r>
                            <a:rPr lang="ja-JP" altLang="en-US"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𝑎</m:t>
                          </m:r>
                        </m:den>
                      </m:f>
                      <m:r>
                        <a:rPr lang="en-US" altLang="ja-JP" b="0" i="1" smtClean="0">
                          <a:latin typeface="Cambria Math" panose="02040503050406030204" pitchFamily="18" charset="0"/>
                          <a:ea typeface="Cambria Math" panose="02040503050406030204" pitchFamily="18" charset="0"/>
                        </a:rPr>
                        <m:t>= </m:t>
                      </m:r>
                      <m:r>
                        <a:rPr lang="en-US" altLang="ja-JP" sz="1800" i="1" smtClean="0">
                          <a:latin typeface="Cambria Math" panose="02040503050406030204" pitchFamily="18" charset="0"/>
                        </a:rPr>
                        <m:t>−</m:t>
                      </m:r>
                      <m:f>
                        <m:fPr>
                          <m:ctrlPr>
                            <a:rPr lang="en-US" altLang="ja-JP" sz="1800" i="1">
                              <a:latin typeface="Cambria Math" panose="02040503050406030204" pitchFamily="18" charset="0"/>
                            </a:rPr>
                          </m:ctrlPr>
                        </m:fPr>
                        <m:num>
                          <m:r>
                            <a:rPr lang="en-US" altLang="ja-JP" sz="1800" i="1">
                              <a:latin typeface="Cambria Math" panose="02040503050406030204" pitchFamily="18" charset="0"/>
                            </a:rPr>
                            <m:t>1</m:t>
                          </m:r>
                        </m:num>
                        <m:den>
                          <m:r>
                            <a:rPr lang="en-US" altLang="ja-JP" sz="1800" i="1">
                              <a:latin typeface="Cambria Math" panose="02040503050406030204" pitchFamily="18" charset="0"/>
                            </a:rPr>
                            <m:t>𝑁</m:t>
                          </m:r>
                        </m:den>
                      </m:f>
                      <m:d>
                        <m:dPr>
                          <m:ctrlPr>
                            <a:rPr lang="en-US" altLang="ja-JP" sz="1800" i="1">
                              <a:latin typeface="Cambria Math" panose="02040503050406030204" pitchFamily="18" charset="0"/>
                            </a:rPr>
                          </m:ctrlPr>
                        </m:dPr>
                        <m:e>
                          <m:nary>
                            <m:naryPr>
                              <m:chr m:val="∑"/>
                              <m:ctrlPr>
                                <a:rPr lang="en-US" altLang="ja-JP" sz="1800" i="1">
                                  <a:latin typeface="Cambria Math" panose="02040503050406030204" pitchFamily="18" charset="0"/>
                                </a:rPr>
                              </m:ctrlPr>
                            </m:naryPr>
                            <m:sub>
                              <m:r>
                                <a:rPr lang="en-US" altLang="ja-JP" sz="1800" b="0" i="1" smtClean="0">
                                  <a:latin typeface="Cambria Math" panose="02040503050406030204" pitchFamily="18" charset="0"/>
                                </a:rPr>
                                <m:t>𝑗</m:t>
                              </m:r>
                              <m:r>
                                <a:rPr lang="en-US" altLang="ja-JP" sz="1800" i="1">
                                  <a:latin typeface="Cambria Math" panose="02040503050406030204" pitchFamily="18" charset="0"/>
                                </a:rPr>
                                <m:t>=1</m:t>
                              </m:r>
                            </m:sub>
                            <m:sup>
                              <m:r>
                                <a:rPr lang="en-US" altLang="ja-JP" sz="1800" i="1">
                                  <a:latin typeface="Cambria Math" panose="02040503050406030204" pitchFamily="18" charset="0"/>
                                </a:rPr>
                                <m:t>𝑁</m:t>
                              </m:r>
                            </m:sup>
                            <m:e>
                              <m:sSub>
                                <m:sSubPr>
                                  <m:ctrlPr>
                                    <a:rPr lang="en-US" altLang="ja-JP" sz="1800" i="1" smtClean="0">
                                      <a:latin typeface="Cambria Math" panose="02040503050406030204" pitchFamily="18" charset="0"/>
                                    </a:rPr>
                                  </m:ctrlPr>
                                </m:sSubPr>
                                <m:e>
                                  <m:r>
                                    <a:rPr lang="en-US" altLang="ja-JP" sz="1800" i="1">
                                      <a:latin typeface="Cambria Math" panose="02040503050406030204" pitchFamily="18" charset="0"/>
                                    </a:rPr>
                                    <m:t>𝑥</m:t>
                                  </m:r>
                                </m:e>
                                <m:sub>
                                  <m:r>
                                    <a:rPr lang="en-US" altLang="ja-JP" sz="1800" b="0" i="1" smtClean="0">
                                      <a:latin typeface="Cambria Math" panose="02040503050406030204" pitchFamily="18" charset="0"/>
                                    </a:rPr>
                                    <m:t>𝑗</m:t>
                                  </m:r>
                                </m:sub>
                              </m:sSub>
                              <m:sSub>
                                <m:sSubPr>
                                  <m:ctrlPr>
                                    <a:rPr lang="en-US" altLang="ja-JP" sz="1800" i="1">
                                      <a:latin typeface="Cambria Math" panose="02040503050406030204" pitchFamily="18" charset="0"/>
                                    </a:rPr>
                                  </m:ctrlPr>
                                </m:sSubPr>
                                <m:e>
                                  <m:r>
                                    <a:rPr lang="en-US" altLang="ja-JP" sz="1800" i="1">
                                      <a:latin typeface="Cambria Math" panose="02040503050406030204" pitchFamily="18" charset="0"/>
                                    </a:rPr>
                                    <m:t>𝑦</m:t>
                                  </m:r>
                                </m:e>
                                <m:sub>
                                  <m:r>
                                    <a:rPr lang="en-US" altLang="ja-JP" sz="1800" b="0" i="1" smtClean="0">
                                      <a:latin typeface="Cambria Math" panose="02040503050406030204" pitchFamily="18" charset="0"/>
                                    </a:rPr>
                                    <m:t>𝑗</m:t>
                                  </m:r>
                                </m:sub>
                              </m:sSub>
                            </m:e>
                          </m:nary>
                          <m:r>
                            <a:rPr lang="en-US" altLang="ja-JP" sz="1800" i="1">
                              <a:latin typeface="Cambria Math" panose="02040503050406030204" pitchFamily="18" charset="0"/>
                            </a:rPr>
                            <m:t>−</m:t>
                          </m:r>
                          <m:sSub>
                            <m:sSubPr>
                              <m:ctrlPr>
                                <a:rPr lang="en-US" altLang="ja-JP" sz="1800" i="1">
                                  <a:latin typeface="Cambria Math" panose="02040503050406030204" pitchFamily="18" charset="0"/>
                                </a:rPr>
                              </m:ctrlPr>
                            </m:sSubPr>
                            <m:e>
                              <m:r>
                                <a:rPr lang="en-US" altLang="ja-JP" sz="1800" i="1">
                                  <a:latin typeface="Cambria Math" panose="02040503050406030204" pitchFamily="18" charset="0"/>
                                </a:rPr>
                                <m:t>𝑎</m:t>
                              </m:r>
                            </m:e>
                            <m:sub>
                              <m:r>
                                <a:rPr lang="en-US" altLang="ja-JP" sz="1800" i="1">
                                  <a:latin typeface="Cambria Math" panose="02040503050406030204" pitchFamily="18" charset="0"/>
                                </a:rPr>
                                <m:t>𝑖</m:t>
                              </m:r>
                            </m:sub>
                          </m:sSub>
                          <m:nary>
                            <m:naryPr>
                              <m:chr m:val="∑"/>
                              <m:ctrlPr>
                                <a:rPr lang="en-US" altLang="ja-JP" sz="1800" i="1">
                                  <a:latin typeface="Cambria Math" panose="02040503050406030204" pitchFamily="18" charset="0"/>
                                </a:rPr>
                              </m:ctrlPr>
                            </m:naryPr>
                            <m:sub>
                              <m:r>
                                <m:rPr>
                                  <m:brk m:alnAt="23"/>
                                </m:rPr>
                                <a:rPr lang="en-US" altLang="ja-JP" sz="1800" i="1">
                                  <a:latin typeface="Cambria Math" panose="02040503050406030204" pitchFamily="18" charset="0"/>
                                </a:rPr>
                                <m:t>𝑖</m:t>
                              </m:r>
                              <m:r>
                                <a:rPr lang="en-US" altLang="ja-JP" sz="1800" i="1">
                                  <a:latin typeface="Cambria Math" panose="02040503050406030204" pitchFamily="18" charset="0"/>
                                </a:rPr>
                                <m:t>=1</m:t>
                              </m:r>
                            </m:sub>
                            <m:sup>
                              <m:r>
                                <a:rPr lang="en-US" altLang="ja-JP" sz="1800" i="1">
                                  <a:latin typeface="Cambria Math" panose="02040503050406030204" pitchFamily="18" charset="0"/>
                                </a:rPr>
                                <m:t>𝑁</m:t>
                              </m:r>
                            </m:sup>
                            <m:e>
                              <m:sSubSup>
                                <m:sSubSupPr>
                                  <m:ctrlPr>
                                    <a:rPr lang="en-US" altLang="ja-JP" sz="1800" i="1">
                                      <a:latin typeface="Cambria Math" panose="02040503050406030204" pitchFamily="18" charset="0"/>
                                    </a:rPr>
                                  </m:ctrlPr>
                                </m:sSubSupPr>
                                <m:e>
                                  <m:r>
                                    <a:rPr lang="en-US" altLang="ja-JP" sz="1800" i="1">
                                      <a:latin typeface="Cambria Math" panose="02040503050406030204" pitchFamily="18" charset="0"/>
                                    </a:rPr>
                                    <m:t>𝑥</m:t>
                                  </m:r>
                                </m:e>
                                <m:sub>
                                  <m:r>
                                    <a:rPr lang="en-US" altLang="ja-JP" sz="1800" b="0" i="1" smtClean="0">
                                      <a:latin typeface="Cambria Math" panose="02040503050406030204" pitchFamily="18" charset="0"/>
                                    </a:rPr>
                                    <m:t>𝑗</m:t>
                                  </m:r>
                                </m:sub>
                                <m:sup>
                                  <m:r>
                                    <a:rPr lang="en-US" altLang="ja-JP" sz="1800" i="1">
                                      <a:latin typeface="Cambria Math" panose="02040503050406030204" pitchFamily="18" charset="0"/>
                                    </a:rPr>
                                    <m:t>2</m:t>
                                  </m:r>
                                </m:sup>
                              </m:sSubSup>
                            </m:e>
                          </m:nary>
                          <m:r>
                            <a:rPr lang="en-US" altLang="ja-JP" sz="1800" i="1">
                              <a:latin typeface="Cambria Math" panose="02040503050406030204" pitchFamily="18" charset="0"/>
                            </a:rPr>
                            <m:t>−</m:t>
                          </m:r>
                          <m:sSub>
                            <m:sSubPr>
                              <m:ctrlPr>
                                <a:rPr lang="en-US" altLang="ja-JP" sz="1800" i="1">
                                  <a:latin typeface="Cambria Math" panose="02040503050406030204" pitchFamily="18" charset="0"/>
                                </a:rPr>
                              </m:ctrlPr>
                            </m:sSubPr>
                            <m:e>
                              <m:r>
                                <a:rPr lang="en-US" altLang="ja-JP" sz="1800" i="1">
                                  <a:latin typeface="Cambria Math" panose="02040503050406030204" pitchFamily="18" charset="0"/>
                                </a:rPr>
                                <m:t>𝑏</m:t>
                              </m:r>
                            </m:e>
                            <m:sub>
                              <m:r>
                                <a:rPr lang="en-US" altLang="ja-JP" sz="1800" i="1">
                                  <a:latin typeface="Cambria Math" panose="02040503050406030204" pitchFamily="18" charset="0"/>
                                </a:rPr>
                                <m:t>𝑖</m:t>
                              </m:r>
                            </m:sub>
                          </m:sSub>
                          <m:nary>
                            <m:naryPr>
                              <m:chr m:val="∑"/>
                              <m:ctrlPr>
                                <a:rPr lang="en-US" altLang="ja-JP" sz="1800" i="1">
                                  <a:latin typeface="Cambria Math" panose="02040503050406030204" pitchFamily="18" charset="0"/>
                                </a:rPr>
                              </m:ctrlPr>
                            </m:naryPr>
                            <m:sub>
                              <m:r>
                                <m:rPr>
                                  <m:brk m:alnAt="23"/>
                                </m:rPr>
                                <a:rPr lang="en-US" altLang="ja-JP" sz="1800" i="1">
                                  <a:latin typeface="Cambria Math" panose="02040503050406030204" pitchFamily="18" charset="0"/>
                                </a:rPr>
                                <m:t>𝑖</m:t>
                              </m:r>
                              <m:r>
                                <a:rPr lang="en-US" altLang="ja-JP" sz="1800" i="1">
                                  <a:latin typeface="Cambria Math" panose="02040503050406030204" pitchFamily="18" charset="0"/>
                                </a:rPr>
                                <m:t>=1</m:t>
                              </m:r>
                            </m:sub>
                            <m:sup>
                              <m:r>
                                <a:rPr lang="en-US" altLang="ja-JP" sz="1800" i="1">
                                  <a:latin typeface="Cambria Math" panose="02040503050406030204" pitchFamily="18" charset="0"/>
                                </a:rPr>
                                <m:t>𝑁</m:t>
                              </m:r>
                            </m:sup>
                            <m:e>
                              <m:sSub>
                                <m:sSubPr>
                                  <m:ctrlPr>
                                    <a:rPr lang="en-US" altLang="ja-JP" sz="1800" i="1">
                                      <a:latin typeface="Cambria Math" panose="02040503050406030204" pitchFamily="18" charset="0"/>
                                    </a:rPr>
                                  </m:ctrlPr>
                                </m:sSubPr>
                                <m:e>
                                  <m:r>
                                    <a:rPr lang="en-US" altLang="ja-JP" sz="1800" i="1">
                                      <a:latin typeface="Cambria Math" panose="02040503050406030204" pitchFamily="18" charset="0"/>
                                    </a:rPr>
                                    <m:t>𝑥</m:t>
                                  </m:r>
                                </m:e>
                                <m:sub>
                                  <m:r>
                                    <a:rPr lang="en-US" altLang="ja-JP" sz="1800" b="0" i="1" smtClean="0">
                                      <a:latin typeface="Cambria Math" panose="02040503050406030204" pitchFamily="18" charset="0"/>
                                    </a:rPr>
                                    <m:t>𝑗</m:t>
                                  </m:r>
                                </m:sub>
                              </m:sSub>
                            </m:e>
                          </m:nary>
                        </m:e>
                      </m:d>
                    </m:oMath>
                  </m:oMathPara>
                </a14:m>
                <a:endParaRPr lang="ja-JP" altLang="en-US" dirty="0"/>
              </a:p>
            </p:txBody>
          </p:sp>
        </mc:Choice>
        <mc:Fallback xmlns="">
          <p:sp>
            <p:nvSpPr>
              <p:cNvPr id="6" name="テキスト ボックス 5">
                <a:extLst>
                  <a:ext uri="{FF2B5EF4-FFF2-40B4-BE49-F238E27FC236}">
                    <a16:creationId xmlns:a16="http://schemas.microsoft.com/office/drawing/2014/main" id="{8C45C5A8-BEE8-43EB-E708-08B14C7CB2C7}"/>
                  </a:ext>
                </a:extLst>
              </p:cNvPr>
              <p:cNvSpPr txBox="1">
                <a:spLocks noRot="1" noChangeAspect="1" noMove="1" noResize="1" noEditPoints="1" noAdjustHandles="1" noChangeArrowheads="1" noChangeShapeType="1" noTextEdit="1"/>
              </p:cNvSpPr>
              <p:nvPr/>
            </p:nvSpPr>
            <p:spPr>
              <a:xfrm>
                <a:off x="6647054" y="2759889"/>
                <a:ext cx="6096000" cy="984052"/>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8" name="テキスト ボックス 7">
                <a:extLst>
                  <a:ext uri="{FF2B5EF4-FFF2-40B4-BE49-F238E27FC236}">
                    <a16:creationId xmlns:a16="http://schemas.microsoft.com/office/drawing/2014/main" id="{D0CDC410-0F53-6C71-2171-7D48E11365D6}"/>
                  </a:ext>
                </a:extLst>
              </p:cNvPr>
              <p:cNvSpPr txBox="1"/>
              <p:nvPr/>
            </p:nvSpPr>
            <p:spPr>
              <a:xfrm>
                <a:off x="6239004" y="4274837"/>
                <a:ext cx="6568888" cy="98405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altLang="ja-JP" i="1" smtClean="0">
                              <a:latin typeface="Cambria Math" panose="02040503050406030204" pitchFamily="18" charset="0"/>
                              <a:ea typeface="Cambria Math" panose="02040503050406030204" pitchFamily="18" charset="0"/>
                            </a:rPr>
                          </m:ctrlPr>
                        </m:fPr>
                        <m:num>
                          <m:r>
                            <m:rPr>
                              <m:brk m:alnAt="7"/>
                            </m:rPr>
                            <a:rPr lang="ja-JP" altLang="en-US"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𝐿</m:t>
                          </m:r>
                        </m:num>
                        <m:den>
                          <m:r>
                            <a:rPr lang="ja-JP" altLang="en-US" i="1">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𝑏</m:t>
                          </m:r>
                        </m:den>
                      </m:f>
                      <m:r>
                        <a:rPr lang="en-US" altLang="ja-JP" i="1">
                          <a:latin typeface="Cambria Math" panose="02040503050406030204" pitchFamily="18" charset="0"/>
                          <a:ea typeface="Cambria Math" panose="02040503050406030204" pitchFamily="18" charset="0"/>
                        </a:rPr>
                        <m:t>=</m:t>
                      </m:r>
                      <m:r>
                        <a:rPr lang="en-US" altLang="ja-JP" sz="1800" i="1" smtClean="0">
                          <a:latin typeface="Cambria Math" panose="02040503050406030204" pitchFamily="18" charset="0"/>
                        </a:rPr>
                        <m:t>−</m:t>
                      </m:r>
                      <m:f>
                        <m:fPr>
                          <m:ctrlPr>
                            <a:rPr lang="en-US" altLang="ja-JP" sz="1800" i="1">
                              <a:latin typeface="Cambria Math" panose="02040503050406030204" pitchFamily="18" charset="0"/>
                            </a:rPr>
                          </m:ctrlPr>
                        </m:fPr>
                        <m:num>
                          <m:r>
                            <a:rPr lang="en-US" altLang="ja-JP" sz="1800" b="0" i="1" smtClean="0">
                              <a:latin typeface="Cambria Math" panose="02040503050406030204" pitchFamily="18" charset="0"/>
                            </a:rPr>
                            <m:t>2</m:t>
                          </m:r>
                        </m:num>
                        <m:den>
                          <m:r>
                            <a:rPr lang="en-US" altLang="ja-JP" sz="1800" i="1">
                              <a:latin typeface="Cambria Math" panose="02040503050406030204" pitchFamily="18" charset="0"/>
                            </a:rPr>
                            <m:t>𝑁</m:t>
                          </m:r>
                        </m:den>
                      </m:f>
                      <m:d>
                        <m:dPr>
                          <m:ctrlPr>
                            <a:rPr lang="en-US" altLang="ja-JP" sz="1800" i="1">
                              <a:latin typeface="Cambria Math" panose="02040503050406030204" pitchFamily="18" charset="0"/>
                            </a:rPr>
                          </m:ctrlPr>
                        </m:dPr>
                        <m:e>
                          <m:nary>
                            <m:naryPr>
                              <m:chr m:val="∑"/>
                              <m:ctrlPr>
                                <a:rPr lang="en-US" altLang="ja-JP" sz="1800" i="1">
                                  <a:latin typeface="Cambria Math" panose="02040503050406030204" pitchFamily="18" charset="0"/>
                                </a:rPr>
                              </m:ctrlPr>
                            </m:naryPr>
                            <m:sub>
                              <m:r>
                                <a:rPr lang="en-US" altLang="ja-JP" sz="1800" b="0" i="1" smtClean="0">
                                  <a:latin typeface="Cambria Math" panose="02040503050406030204" pitchFamily="18" charset="0"/>
                                </a:rPr>
                                <m:t>𝑗</m:t>
                              </m:r>
                              <m:r>
                                <a:rPr lang="en-US" altLang="ja-JP" sz="1800" i="1">
                                  <a:latin typeface="Cambria Math" panose="02040503050406030204" pitchFamily="18" charset="0"/>
                                </a:rPr>
                                <m:t>=1</m:t>
                              </m:r>
                            </m:sub>
                            <m:sup>
                              <m:r>
                                <a:rPr lang="en-US" altLang="ja-JP" sz="1800" i="1">
                                  <a:latin typeface="Cambria Math" panose="02040503050406030204" pitchFamily="18" charset="0"/>
                                </a:rPr>
                                <m:t>𝑁</m:t>
                              </m:r>
                            </m:sup>
                            <m:e>
                              <m:sSub>
                                <m:sSubPr>
                                  <m:ctrlPr>
                                    <a:rPr lang="en-US" altLang="ja-JP" sz="1800" i="1">
                                      <a:latin typeface="Cambria Math" panose="02040503050406030204" pitchFamily="18" charset="0"/>
                                    </a:rPr>
                                  </m:ctrlPr>
                                </m:sSubPr>
                                <m:e>
                                  <m:r>
                                    <a:rPr lang="en-US" altLang="ja-JP" sz="1800" i="1">
                                      <a:latin typeface="Cambria Math" panose="02040503050406030204" pitchFamily="18" charset="0"/>
                                    </a:rPr>
                                    <m:t>𝑦</m:t>
                                  </m:r>
                                </m:e>
                                <m:sub>
                                  <m:r>
                                    <a:rPr lang="en-US" altLang="ja-JP" sz="1800" b="0" i="1" smtClean="0">
                                      <a:latin typeface="Cambria Math" panose="02040503050406030204" pitchFamily="18" charset="0"/>
                                    </a:rPr>
                                    <m:t>𝑗</m:t>
                                  </m:r>
                                </m:sub>
                              </m:sSub>
                            </m:e>
                          </m:nary>
                          <m:r>
                            <a:rPr lang="en-US" altLang="ja-JP" sz="1800" i="1">
                              <a:latin typeface="Cambria Math" panose="02040503050406030204" pitchFamily="18" charset="0"/>
                            </a:rPr>
                            <m:t>−</m:t>
                          </m:r>
                          <m:sSub>
                            <m:sSubPr>
                              <m:ctrlPr>
                                <a:rPr lang="en-US" altLang="ja-JP" sz="1800" i="1">
                                  <a:latin typeface="Cambria Math" panose="02040503050406030204" pitchFamily="18" charset="0"/>
                                </a:rPr>
                              </m:ctrlPr>
                            </m:sSubPr>
                            <m:e>
                              <m:r>
                                <a:rPr lang="en-US" altLang="ja-JP" sz="1800" i="1">
                                  <a:latin typeface="Cambria Math" panose="02040503050406030204" pitchFamily="18" charset="0"/>
                                </a:rPr>
                                <m:t>𝑎</m:t>
                              </m:r>
                            </m:e>
                            <m:sub>
                              <m:r>
                                <a:rPr lang="en-US" altLang="ja-JP" sz="1800" i="1">
                                  <a:latin typeface="Cambria Math" panose="02040503050406030204" pitchFamily="18" charset="0"/>
                                </a:rPr>
                                <m:t>𝑖</m:t>
                              </m:r>
                            </m:sub>
                          </m:sSub>
                          <m:nary>
                            <m:naryPr>
                              <m:chr m:val="∑"/>
                              <m:ctrlPr>
                                <a:rPr lang="en-US" altLang="ja-JP" sz="1800" i="1">
                                  <a:latin typeface="Cambria Math" panose="02040503050406030204" pitchFamily="18" charset="0"/>
                                </a:rPr>
                              </m:ctrlPr>
                            </m:naryPr>
                            <m:sub>
                              <m:r>
                                <a:rPr lang="en-US" altLang="ja-JP" sz="1800" b="0" i="1" smtClean="0">
                                  <a:latin typeface="Cambria Math" panose="02040503050406030204" pitchFamily="18" charset="0"/>
                                </a:rPr>
                                <m:t>𝑗</m:t>
                              </m:r>
                              <m:r>
                                <a:rPr lang="en-US" altLang="ja-JP" sz="1800" i="1">
                                  <a:latin typeface="Cambria Math" panose="02040503050406030204" pitchFamily="18" charset="0"/>
                                </a:rPr>
                                <m:t>=1</m:t>
                              </m:r>
                            </m:sub>
                            <m:sup>
                              <m:r>
                                <a:rPr lang="en-US" altLang="ja-JP" sz="1800" i="1">
                                  <a:latin typeface="Cambria Math" panose="02040503050406030204" pitchFamily="18" charset="0"/>
                                </a:rPr>
                                <m:t>𝑁</m:t>
                              </m:r>
                            </m:sup>
                            <m:e>
                              <m:sSub>
                                <m:sSubPr>
                                  <m:ctrlPr>
                                    <a:rPr lang="en-US" altLang="ja-JP" sz="1800" i="1">
                                      <a:latin typeface="Cambria Math" panose="02040503050406030204" pitchFamily="18" charset="0"/>
                                    </a:rPr>
                                  </m:ctrlPr>
                                </m:sSubPr>
                                <m:e>
                                  <m:r>
                                    <a:rPr lang="en-US" altLang="ja-JP" sz="1800" i="1">
                                      <a:latin typeface="Cambria Math" panose="02040503050406030204" pitchFamily="18" charset="0"/>
                                    </a:rPr>
                                    <m:t>𝑥</m:t>
                                  </m:r>
                                </m:e>
                                <m:sub>
                                  <m:r>
                                    <a:rPr lang="en-US" altLang="ja-JP" sz="1800" b="0" i="1" smtClean="0">
                                      <a:latin typeface="Cambria Math" panose="02040503050406030204" pitchFamily="18" charset="0"/>
                                    </a:rPr>
                                    <m:t>𝑗</m:t>
                                  </m:r>
                                </m:sub>
                              </m:sSub>
                            </m:e>
                          </m:nary>
                          <m:r>
                            <a:rPr lang="en-US" altLang="ja-JP" sz="1800" i="1">
                              <a:latin typeface="Cambria Math" panose="02040503050406030204" pitchFamily="18" charset="0"/>
                            </a:rPr>
                            <m:t>−</m:t>
                          </m:r>
                          <m:sSub>
                            <m:sSubPr>
                              <m:ctrlPr>
                                <a:rPr lang="en-US" altLang="ja-JP" sz="1800" i="1">
                                  <a:latin typeface="Cambria Math" panose="02040503050406030204" pitchFamily="18" charset="0"/>
                                </a:rPr>
                              </m:ctrlPr>
                            </m:sSubPr>
                            <m:e>
                              <m:r>
                                <a:rPr lang="en-US" altLang="ja-JP" sz="1800" i="1">
                                  <a:latin typeface="Cambria Math" panose="02040503050406030204" pitchFamily="18" charset="0"/>
                                </a:rPr>
                                <m:t>𝑏</m:t>
                              </m:r>
                            </m:e>
                            <m:sub>
                              <m:r>
                                <a:rPr lang="en-US" altLang="ja-JP" sz="1800" i="1">
                                  <a:latin typeface="Cambria Math" panose="02040503050406030204" pitchFamily="18" charset="0"/>
                                </a:rPr>
                                <m:t>𝑖</m:t>
                              </m:r>
                            </m:sub>
                          </m:sSub>
                          <m:r>
                            <a:rPr lang="en-US" altLang="ja-JP" sz="1800" b="0" i="1" smtClean="0">
                              <a:latin typeface="Cambria Math" panose="02040503050406030204" pitchFamily="18" charset="0"/>
                            </a:rPr>
                            <m:t>𝑁</m:t>
                          </m:r>
                        </m:e>
                      </m:d>
                    </m:oMath>
                  </m:oMathPara>
                </a14:m>
                <a:endParaRPr lang="ja-JP" altLang="en-US" dirty="0"/>
              </a:p>
            </p:txBody>
          </p:sp>
        </mc:Choice>
        <mc:Fallback xmlns="">
          <p:sp>
            <p:nvSpPr>
              <p:cNvPr id="8" name="テキスト ボックス 7">
                <a:extLst>
                  <a:ext uri="{FF2B5EF4-FFF2-40B4-BE49-F238E27FC236}">
                    <a16:creationId xmlns:a16="http://schemas.microsoft.com/office/drawing/2014/main" id="{D0CDC410-0F53-6C71-2171-7D48E11365D6}"/>
                  </a:ext>
                </a:extLst>
              </p:cNvPr>
              <p:cNvSpPr txBox="1">
                <a:spLocks noRot="1" noChangeAspect="1" noMove="1" noResize="1" noEditPoints="1" noAdjustHandles="1" noChangeArrowheads="1" noChangeShapeType="1" noTextEdit="1"/>
              </p:cNvSpPr>
              <p:nvPr/>
            </p:nvSpPr>
            <p:spPr>
              <a:xfrm>
                <a:off x="6239004" y="4274837"/>
                <a:ext cx="6568888" cy="984052"/>
              </a:xfrm>
              <a:prstGeom prst="rect">
                <a:avLst/>
              </a:prstGeom>
              <a:blipFill>
                <a:blip r:embed="rId4"/>
                <a:stretch>
                  <a:fillRect/>
                </a:stretch>
              </a:blipFill>
            </p:spPr>
            <p:txBody>
              <a:bodyPr/>
              <a:lstStyle/>
              <a:p>
                <a:r>
                  <a:rPr lang="ja-JP" altLang="en-US">
                    <a:noFill/>
                  </a:rPr>
                  <a:t> </a:t>
                </a:r>
              </a:p>
            </p:txBody>
          </p:sp>
        </mc:Fallback>
      </mc:AlternateContent>
      <p:cxnSp>
        <p:nvCxnSpPr>
          <p:cNvPr id="10" name="直線矢印コネクタ 9">
            <a:extLst>
              <a:ext uri="{FF2B5EF4-FFF2-40B4-BE49-F238E27FC236}">
                <a16:creationId xmlns:a16="http://schemas.microsoft.com/office/drawing/2014/main" id="{FC086F57-74D3-B004-7740-A4C69BF18772}"/>
              </a:ext>
            </a:extLst>
          </p:cNvPr>
          <p:cNvCxnSpPr/>
          <p:nvPr/>
        </p:nvCxnSpPr>
        <p:spPr>
          <a:xfrm flipH="1" flipV="1">
            <a:off x="5148775" y="4766863"/>
            <a:ext cx="2114843" cy="5366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1" name="直線矢印コネクタ 10">
            <a:extLst>
              <a:ext uri="{FF2B5EF4-FFF2-40B4-BE49-F238E27FC236}">
                <a16:creationId xmlns:a16="http://schemas.microsoft.com/office/drawing/2014/main" id="{2E50CA18-BB57-683F-5F53-5556A2B97A5F}"/>
              </a:ext>
            </a:extLst>
          </p:cNvPr>
          <p:cNvCxnSpPr>
            <a:cxnSpLocks/>
          </p:cNvCxnSpPr>
          <p:nvPr/>
        </p:nvCxnSpPr>
        <p:spPr>
          <a:xfrm flipH="1">
            <a:off x="5148774" y="3395003"/>
            <a:ext cx="2049195" cy="78324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3" name="テキスト ボックス 12">
            <a:extLst>
              <a:ext uri="{FF2B5EF4-FFF2-40B4-BE49-F238E27FC236}">
                <a16:creationId xmlns:a16="http://schemas.microsoft.com/office/drawing/2014/main" id="{966C1AC5-C40B-9FEF-DAFA-E28FE7297E03}"/>
              </a:ext>
            </a:extLst>
          </p:cNvPr>
          <p:cNvSpPr txBox="1"/>
          <p:nvPr/>
        </p:nvSpPr>
        <p:spPr>
          <a:xfrm>
            <a:off x="5249576" y="4164572"/>
            <a:ext cx="1978855" cy="369332"/>
          </a:xfrm>
          <a:prstGeom prst="rect">
            <a:avLst/>
          </a:prstGeom>
          <a:noFill/>
        </p:spPr>
        <p:txBody>
          <a:bodyPr wrap="square" rtlCol="0">
            <a:spAutoFit/>
          </a:bodyPr>
          <a:lstStyle/>
          <a:p>
            <a:r>
              <a:rPr kumimoji="1" lang="en-US" altLang="ja-JP" dirty="0"/>
              <a:t>Substitute into</a:t>
            </a:r>
            <a:endParaRPr kumimoji="1" lang="ja-JP" altLang="en-US" dirty="0"/>
          </a:p>
        </p:txBody>
      </p:sp>
    </p:spTree>
    <p:extLst>
      <p:ext uri="{BB962C8B-B14F-4D97-AF65-F5344CB8AC3E}">
        <p14:creationId xmlns:p14="http://schemas.microsoft.com/office/powerpoint/2010/main" val="40419969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11F572-F8FF-31E9-42F8-03A408E3EDD3}"/>
              </a:ext>
            </a:extLst>
          </p:cNvPr>
          <p:cNvSpPr>
            <a:spLocks noGrp="1"/>
          </p:cNvSpPr>
          <p:nvPr>
            <p:ph type="title"/>
          </p:nvPr>
        </p:nvSpPr>
        <p:spPr/>
        <p:txBody>
          <a:bodyPr/>
          <a:lstStyle/>
          <a:p>
            <a:r>
              <a:rPr kumimoji="1" lang="en-US" altLang="ja-JP" dirty="0"/>
              <a:t>Code Along: Let’s implement it!</a:t>
            </a:r>
            <a:endParaRPr kumimoji="1" lang="ja-JP" altLang="en-US" dirty="0"/>
          </a:p>
        </p:txBody>
      </p:sp>
      <p:pic>
        <p:nvPicPr>
          <p:cNvPr id="7" name="図 6">
            <a:extLst>
              <a:ext uri="{FF2B5EF4-FFF2-40B4-BE49-F238E27FC236}">
                <a16:creationId xmlns:a16="http://schemas.microsoft.com/office/drawing/2014/main" id="{B5253DB3-A087-6B15-DCA9-7126C4FC6C30}"/>
              </a:ext>
            </a:extLst>
          </p:cNvPr>
          <p:cNvPicPr>
            <a:picLocks noChangeAspect="1"/>
          </p:cNvPicPr>
          <p:nvPr/>
        </p:nvPicPr>
        <p:blipFill>
          <a:blip r:embed="rId2"/>
          <a:stretch>
            <a:fillRect/>
          </a:stretch>
        </p:blipFill>
        <p:spPr>
          <a:xfrm>
            <a:off x="1819247" y="1978557"/>
            <a:ext cx="8063011" cy="4039587"/>
          </a:xfrm>
          <a:prstGeom prst="rect">
            <a:avLst/>
          </a:prstGeom>
        </p:spPr>
      </p:pic>
    </p:spTree>
    <p:extLst>
      <p:ext uri="{BB962C8B-B14F-4D97-AF65-F5344CB8AC3E}">
        <p14:creationId xmlns:p14="http://schemas.microsoft.com/office/powerpoint/2010/main" val="18921268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B00676-E24B-F4AA-F375-AAD9204AD0CD}"/>
              </a:ext>
            </a:extLst>
          </p:cNvPr>
          <p:cNvSpPr>
            <a:spLocks noGrp="1"/>
          </p:cNvSpPr>
          <p:nvPr>
            <p:ph type="title"/>
          </p:nvPr>
        </p:nvSpPr>
        <p:spPr/>
        <p:txBody>
          <a:bodyPr/>
          <a:lstStyle/>
          <a:p>
            <a:r>
              <a:rPr lang="en-US" altLang="ja-JP" dirty="0"/>
              <a:t>Visualizing the actual iterative learning  process</a:t>
            </a:r>
            <a:endParaRPr kumimoji="1" lang="ja-JP" altLang="en-US" dirty="0"/>
          </a:p>
        </p:txBody>
      </p:sp>
      <p:pic>
        <p:nvPicPr>
          <p:cNvPr id="1028" name="Picture 4">
            <a:extLst>
              <a:ext uri="{FF2B5EF4-FFF2-40B4-BE49-F238E27FC236}">
                <a16:creationId xmlns:a16="http://schemas.microsoft.com/office/drawing/2014/main" id="{06D82ABC-58BC-7BA5-0136-BEAC7784240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072"/>
          <a:stretch/>
        </p:blipFill>
        <p:spPr bwMode="auto">
          <a:xfrm>
            <a:off x="760379" y="1953487"/>
            <a:ext cx="4998651" cy="432476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785E5A7-493A-5BD3-58CC-C850DBFE24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1759" y="2585783"/>
            <a:ext cx="4881057" cy="3542439"/>
          </a:xfrm>
          <a:prstGeom prst="rect">
            <a:avLst/>
          </a:prstGeom>
          <a:noFill/>
          <a:extLst>
            <a:ext uri="{909E8E84-426E-40DD-AFC4-6F175D3DCCD1}">
              <a14:hiddenFill xmlns:a14="http://schemas.microsoft.com/office/drawing/2010/main">
                <a:solidFill>
                  <a:srgbClr val="FFFFFF"/>
                </a:solidFill>
              </a14:hiddenFill>
            </a:ext>
          </a:extLst>
        </p:spPr>
      </p:pic>
      <p:sp>
        <p:nvSpPr>
          <p:cNvPr id="5" name="テキスト ボックス 4">
            <a:extLst>
              <a:ext uri="{FF2B5EF4-FFF2-40B4-BE49-F238E27FC236}">
                <a16:creationId xmlns:a16="http://schemas.microsoft.com/office/drawing/2014/main" id="{C8E25095-9BC7-3CDC-A383-FF2BC4C931A7}"/>
              </a:ext>
            </a:extLst>
          </p:cNvPr>
          <p:cNvSpPr txBox="1"/>
          <p:nvPr/>
        </p:nvSpPr>
        <p:spPr>
          <a:xfrm>
            <a:off x="8153400" y="1953486"/>
            <a:ext cx="3015574" cy="646331"/>
          </a:xfrm>
          <a:prstGeom prst="rect">
            <a:avLst/>
          </a:prstGeom>
          <a:noFill/>
        </p:spPr>
        <p:txBody>
          <a:bodyPr wrap="square" rtlCol="0">
            <a:spAutoFit/>
          </a:bodyPr>
          <a:lstStyle/>
          <a:p>
            <a:r>
              <a:rPr kumimoji="1" lang="en-US" altLang="ja-JP" dirty="0"/>
              <a:t>Value of Cost Function as iteration proceeds</a:t>
            </a:r>
            <a:endParaRPr kumimoji="1" lang="ja-JP" altLang="en-US" dirty="0"/>
          </a:p>
        </p:txBody>
      </p:sp>
      <p:sp>
        <p:nvSpPr>
          <p:cNvPr id="6" name="テキスト ボックス 5">
            <a:extLst>
              <a:ext uri="{FF2B5EF4-FFF2-40B4-BE49-F238E27FC236}">
                <a16:creationId xmlns:a16="http://schemas.microsoft.com/office/drawing/2014/main" id="{83BD1632-E5DF-00BD-8CF2-0C00F75E14EE}"/>
              </a:ext>
            </a:extLst>
          </p:cNvPr>
          <p:cNvSpPr txBox="1"/>
          <p:nvPr/>
        </p:nvSpPr>
        <p:spPr>
          <a:xfrm>
            <a:off x="7673420" y="6211669"/>
            <a:ext cx="4321404" cy="646331"/>
          </a:xfrm>
          <a:prstGeom prst="rect">
            <a:avLst/>
          </a:prstGeom>
          <a:noFill/>
        </p:spPr>
        <p:txBody>
          <a:bodyPr wrap="square" rtlCol="0">
            <a:spAutoFit/>
          </a:bodyPr>
          <a:lstStyle/>
          <a:p>
            <a:r>
              <a:rPr lang="en-US" altLang="ja-JP" dirty="0">
                <a:sym typeface="Wingdings" panose="05000000000000000000" pitchFamily="2" charset="2"/>
              </a:rPr>
              <a:t> </a:t>
            </a:r>
            <a:r>
              <a:rPr kumimoji="1" lang="en-US" altLang="ja-JP" dirty="0"/>
              <a:t>most of the optimization occurs in the earlier iterations</a:t>
            </a:r>
            <a:endParaRPr kumimoji="1" lang="ja-JP" altLang="en-US" dirty="0"/>
          </a:p>
        </p:txBody>
      </p:sp>
      <p:sp>
        <p:nvSpPr>
          <p:cNvPr id="7" name="テキスト ボックス 6">
            <a:extLst>
              <a:ext uri="{FF2B5EF4-FFF2-40B4-BE49-F238E27FC236}">
                <a16:creationId xmlns:a16="http://schemas.microsoft.com/office/drawing/2014/main" id="{83B448F5-978B-4983-3F62-FFF1DD195ABD}"/>
              </a:ext>
            </a:extLst>
          </p:cNvPr>
          <p:cNvSpPr txBox="1"/>
          <p:nvPr/>
        </p:nvSpPr>
        <p:spPr>
          <a:xfrm>
            <a:off x="1572590" y="1893180"/>
            <a:ext cx="3015574" cy="369332"/>
          </a:xfrm>
          <a:prstGeom prst="rect">
            <a:avLst/>
          </a:prstGeom>
          <a:noFill/>
        </p:spPr>
        <p:txBody>
          <a:bodyPr wrap="square" rtlCol="0">
            <a:spAutoFit/>
          </a:bodyPr>
          <a:lstStyle/>
          <a:p>
            <a:r>
              <a:rPr kumimoji="1" lang="en-US" altLang="ja-JP" dirty="0"/>
              <a:t>Visualizing the loss</a:t>
            </a:r>
            <a:endParaRPr kumimoji="1" lang="ja-JP" altLang="en-US" dirty="0"/>
          </a:p>
        </p:txBody>
      </p:sp>
      <p:sp>
        <p:nvSpPr>
          <p:cNvPr id="8" name="楕円 7">
            <a:extLst>
              <a:ext uri="{FF2B5EF4-FFF2-40B4-BE49-F238E27FC236}">
                <a16:creationId xmlns:a16="http://schemas.microsoft.com/office/drawing/2014/main" id="{905C5C2A-9AC3-E866-36BA-6A1F57D9DD61}"/>
              </a:ext>
            </a:extLst>
          </p:cNvPr>
          <p:cNvSpPr/>
          <p:nvPr/>
        </p:nvSpPr>
        <p:spPr>
          <a:xfrm>
            <a:off x="2777253" y="3874629"/>
            <a:ext cx="108000" cy="108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2B093063-90E5-40B0-B078-6876895BF6CE}"/>
              </a:ext>
            </a:extLst>
          </p:cNvPr>
          <p:cNvSpPr txBox="1"/>
          <p:nvPr/>
        </p:nvSpPr>
        <p:spPr>
          <a:xfrm>
            <a:off x="1667612" y="3544670"/>
            <a:ext cx="2616422" cy="307777"/>
          </a:xfrm>
          <a:prstGeom prst="rect">
            <a:avLst/>
          </a:prstGeom>
          <a:noFill/>
        </p:spPr>
        <p:txBody>
          <a:bodyPr wrap="none" rtlCol="0">
            <a:spAutoFit/>
          </a:bodyPr>
          <a:lstStyle/>
          <a:p>
            <a:r>
              <a:rPr kumimoji="1" lang="en-US" altLang="ja-JP" sz="1400" dirty="0"/>
              <a:t>Starting coordinate = (0, 0, z)</a:t>
            </a:r>
            <a:endParaRPr kumimoji="1" lang="ja-JP" altLang="en-US" sz="1400" dirty="0"/>
          </a:p>
        </p:txBody>
      </p:sp>
      <p:sp>
        <p:nvSpPr>
          <p:cNvPr id="12" name="テキスト ボックス 11">
            <a:extLst>
              <a:ext uri="{FF2B5EF4-FFF2-40B4-BE49-F238E27FC236}">
                <a16:creationId xmlns:a16="http://schemas.microsoft.com/office/drawing/2014/main" id="{9CB68978-0772-D0E4-15D0-B03B2154AD2F}"/>
              </a:ext>
            </a:extLst>
          </p:cNvPr>
          <p:cNvSpPr txBox="1"/>
          <p:nvPr/>
        </p:nvSpPr>
        <p:spPr>
          <a:xfrm>
            <a:off x="2119025" y="4689757"/>
            <a:ext cx="2406428" cy="276999"/>
          </a:xfrm>
          <a:prstGeom prst="rect">
            <a:avLst/>
          </a:prstGeom>
          <a:noFill/>
        </p:spPr>
        <p:txBody>
          <a:bodyPr wrap="none" rtlCol="0">
            <a:spAutoFit/>
          </a:bodyPr>
          <a:lstStyle/>
          <a:p>
            <a:r>
              <a:rPr kumimoji="1" lang="en-US" altLang="ja-JP" sz="1200" dirty="0"/>
              <a:t>Ending coordinate = global min</a:t>
            </a:r>
            <a:endParaRPr kumimoji="1" lang="ja-JP" altLang="en-US" sz="1200" dirty="0"/>
          </a:p>
        </p:txBody>
      </p:sp>
      <p:sp>
        <p:nvSpPr>
          <p:cNvPr id="13" name="楕円 12">
            <a:extLst>
              <a:ext uri="{FF2B5EF4-FFF2-40B4-BE49-F238E27FC236}">
                <a16:creationId xmlns:a16="http://schemas.microsoft.com/office/drawing/2014/main" id="{D93EC393-DC3A-9DF2-BC13-683526902394}"/>
              </a:ext>
            </a:extLst>
          </p:cNvPr>
          <p:cNvSpPr/>
          <p:nvPr/>
        </p:nvSpPr>
        <p:spPr>
          <a:xfrm>
            <a:off x="3290911" y="4581757"/>
            <a:ext cx="108000" cy="108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5" name="グループ化 24">
            <a:extLst>
              <a:ext uri="{FF2B5EF4-FFF2-40B4-BE49-F238E27FC236}">
                <a16:creationId xmlns:a16="http://schemas.microsoft.com/office/drawing/2014/main" id="{7B015BDE-37C0-AA4F-60B1-C215AC40AB1C}"/>
              </a:ext>
            </a:extLst>
          </p:cNvPr>
          <p:cNvGrpSpPr/>
          <p:nvPr/>
        </p:nvGrpSpPr>
        <p:grpSpPr>
          <a:xfrm>
            <a:off x="2865518" y="4062878"/>
            <a:ext cx="306000" cy="433800"/>
            <a:chOff x="2865518" y="4062878"/>
            <a:chExt cx="306000" cy="433800"/>
          </a:xfrm>
        </p:grpSpPr>
        <mc:AlternateContent xmlns:mc="http://schemas.openxmlformats.org/markup-compatibility/2006" xmlns:p14="http://schemas.microsoft.com/office/powerpoint/2010/main">
          <mc:Choice Requires="p14">
            <p:contentPart p14:bwMode="auto" r:id="rId4">
              <p14:nvContentPartPr>
                <p14:cNvPr id="21" name="インク 20">
                  <a:extLst>
                    <a:ext uri="{FF2B5EF4-FFF2-40B4-BE49-F238E27FC236}">
                      <a16:creationId xmlns:a16="http://schemas.microsoft.com/office/drawing/2014/main" id="{177D2EE0-BBA7-9451-3B1B-C1B8F73BA84D}"/>
                    </a:ext>
                  </a:extLst>
                </p14:cNvPr>
                <p14:cNvContentPartPr/>
                <p14:nvPr/>
              </p14:nvContentPartPr>
              <p14:xfrm>
                <a:off x="2865518" y="4062878"/>
                <a:ext cx="272160" cy="425520"/>
              </p14:xfrm>
            </p:contentPart>
          </mc:Choice>
          <mc:Fallback xmlns="">
            <p:pic>
              <p:nvPicPr>
                <p:cNvPr id="21" name="インク 20">
                  <a:extLst>
                    <a:ext uri="{FF2B5EF4-FFF2-40B4-BE49-F238E27FC236}">
                      <a16:creationId xmlns:a16="http://schemas.microsoft.com/office/drawing/2014/main" id="{177D2EE0-BBA7-9451-3B1B-C1B8F73BA84D}"/>
                    </a:ext>
                  </a:extLst>
                </p:cNvPr>
                <p:cNvPicPr/>
                <p:nvPr/>
              </p:nvPicPr>
              <p:blipFill>
                <a:blip r:embed="rId5"/>
                <a:stretch>
                  <a:fillRect/>
                </a:stretch>
              </p:blipFill>
              <p:spPr>
                <a:xfrm>
                  <a:off x="2856878" y="4053878"/>
                  <a:ext cx="289800" cy="4431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2" name="インク 21">
                  <a:extLst>
                    <a:ext uri="{FF2B5EF4-FFF2-40B4-BE49-F238E27FC236}">
                      <a16:creationId xmlns:a16="http://schemas.microsoft.com/office/drawing/2014/main" id="{F4C80DFE-BBAA-3C3D-42FD-09CDBACB7A76}"/>
                    </a:ext>
                  </a:extLst>
                </p14:cNvPr>
                <p14:cNvContentPartPr/>
                <p14:nvPr/>
              </p14:nvContentPartPr>
              <p14:xfrm>
                <a:off x="3148478" y="4435478"/>
                <a:ext cx="23040" cy="61200"/>
              </p14:xfrm>
            </p:contentPart>
          </mc:Choice>
          <mc:Fallback xmlns="">
            <p:pic>
              <p:nvPicPr>
                <p:cNvPr id="22" name="インク 21">
                  <a:extLst>
                    <a:ext uri="{FF2B5EF4-FFF2-40B4-BE49-F238E27FC236}">
                      <a16:creationId xmlns:a16="http://schemas.microsoft.com/office/drawing/2014/main" id="{F4C80DFE-BBAA-3C3D-42FD-09CDBACB7A76}"/>
                    </a:ext>
                  </a:extLst>
                </p:cNvPr>
                <p:cNvPicPr/>
                <p:nvPr/>
              </p:nvPicPr>
              <p:blipFill>
                <a:blip r:embed="rId7"/>
                <a:stretch>
                  <a:fillRect/>
                </a:stretch>
              </p:blipFill>
              <p:spPr>
                <a:xfrm>
                  <a:off x="3139478" y="4426838"/>
                  <a:ext cx="40680" cy="788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4" name="インク 23">
                  <a:extLst>
                    <a:ext uri="{FF2B5EF4-FFF2-40B4-BE49-F238E27FC236}">
                      <a16:creationId xmlns:a16="http://schemas.microsoft.com/office/drawing/2014/main" id="{BDD788AE-AFC5-65B3-C373-581866C16ADD}"/>
                    </a:ext>
                  </a:extLst>
                </p14:cNvPr>
                <p14:cNvContentPartPr/>
                <p14:nvPr/>
              </p14:nvContentPartPr>
              <p14:xfrm>
                <a:off x="3047318" y="4434398"/>
                <a:ext cx="92160" cy="53280"/>
              </p14:xfrm>
            </p:contentPart>
          </mc:Choice>
          <mc:Fallback xmlns="">
            <p:pic>
              <p:nvPicPr>
                <p:cNvPr id="24" name="インク 23">
                  <a:extLst>
                    <a:ext uri="{FF2B5EF4-FFF2-40B4-BE49-F238E27FC236}">
                      <a16:creationId xmlns:a16="http://schemas.microsoft.com/office/drawing/2014/main" id="{BDD788AE-AFC5-65B3-C373-581866C16ADD}"/>
                    </a:ext>
                  </a:extLst>
                </p:cNvPr>
                <p:cNvPicPr/>
                <p:nvPr/>
              </p:nvPicPr>
              <p:blipFill>
                <a:blip r:embed="rId9"/>
                <a:stretch>
                  <a:fillRect/>
                </a:stretch>
              </p:blipFill>
              <p:spPr>
                <a:xfrm>
                  <a:off x="3038318" y="4425398"/>
                  <a:ext cx="109800" cy="70920"/>
                </a:xfrm>
                <a:prstGeom prst="rect">
                  <a:avLst/>
                </a:prstGeom>
              </p:spPr>
            </p:pic>
          </mc:Fallback>
        </mc:AlternateContent>
      </p:grpSp>
    </p:spTree>
    <p:extLst>
      <p:ext uri="{BB962C8B-B14F-4D97-AF65-F5344CB8AC3E}">
        <p14:creationId xmlns:p14="http://schemas.microsoft.com/office/powerpoint/2010/main" val="17230180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5DC97E-35E4-68FD-E9B5-45627EFE8543}"/>
              </a:ext>
            </a:extLst>
          </p:cNvPr>
          <p:cNvSpPr>
            <a:spLocks noGrp="1"/>
          </p:cNvSpPr>
          <p:nvPr>
            <p:ph type="title"/>
          </p:nvPr>
        </p:nvSpPr>
        <p:spPr/>
        <p:txBody>
          <a:bodyPr/>
          <a:lstStyle/>
          <a:p>
            <a:r>
              <a:rPr kumimoji="1" lang="en-US" altLang="ja-JP" dirty="0"/>
              <a:t>Hyperparameters of GD</a:t>
            </a:r>
            <a:endParaRPr kumimoji="1" lang="ja-JP" altLang="en-US" dirty="0"/>
          </a:p>
        </p:txBody>
      </p:sp>
      <p:sp>
        <p:nvSpPr>
          <p:cNvPr id="3" name="コンテンツ プレースホルダー 2">
            <a:extLst>
              <a:ext uri="{FF2B5EF4-FFF2-40B4-BE49-F238E27FC236}">
                <a16:creationId xmlns:a16="http://schemas.microsoft.com/office/drawing/2014/main" id="{B997F9C4-BDA9-90C4-B62B-A78D080CEF30}"/>
              </a:ext>
            </a:extLst>
          </p:cNvPr>
          <p:cNvSpPr>
            <a:spLocks noGrp="1"/>
          </p:cNvSpPr>
          <p:nvPr>
            <p:ph idx="1"/>
          </p:nvPr>
        </p:nvSpPr>
        <p:spPr/>
        <p:txBody>
          <a:bodyPr>
            <a:normAutofit lnSpcReduction="10000"/>
          </a:bodyPr>
          <a:lstStyle/>
          <a:p>
            <a:r>
              <a:rPr kumimoji="1" lang="en-US" altLang="ja-JP" dirty="0"/>
              <a:t>There are two hyperparameters (parameters that you need to determine by yourself by trial and error) in GD.</a:t>
            </a:r>
          </a:p>
          <a:p>
            <a:pPr lvl="1"/>
            <a:r>
              <a:rPr lang="en-US" altLang="ja-JP" dirty="0"/>
              <a:t>learning rate: it controls how quickly you want to move to get to the minima. In the above example, we choose 0.001.</a:t>
            </a:r>
          </a:p>
          <a:p>
            <a:pPr lvl="2"/>
            <a:r>
              <a:rPr lang="en-US" altLang="ja-JP" dirty="0"/>
              <a:t>Too big </a:t>
            </a:r>
            <a:r>
              <a:rPr lang="en-US" altLang="ja-JP" dirty="0">
                <a:sym typeface="Wingdings" panose="05000000000000000000" pitchFamily="2" charset="2"/>
              </a:rPr>
              <a:t> lacks precision</a:t>
            </a:r>
          </a:p>
          <a:p>
            <a:pPr lvl="2"/>
            <a:r>
              <a:rPr lang="en-US" altLang="ja-JP" dirty="0">
                <a:sym typeface="Wingdings" panose="05000000000000000000" pitchFamily="2" charset="2"/>
              </a:rPr>
              <a:t>Too small  more likely the iteration trapped on a saddle point; learning process takes longer time</a:t>
            </a:r>
            <a:endParaRPr lang="en-US" altLang="ja-JP" dirty="0"/>
          </a:p>
          <a:p>
            <a:pPr lvl="1"/>
            <a:r>
              <a:rPr lang="en-US" altLang="ja-JP" dirty="0"/>
              <a:t>the epsilon: It controls when to stop the iterative process of GD. It is defined by the magnitude of gradient. In the above example we chose it as 0.1. </a:t>
            </a:r>
          </a:p>
          <a:p>
            <a:pPr lvl="2"/>
            <a:r>
              <a:rPr lang="en-US" altLang="ja-JP" dirty="0"/>
              <a:t>Too big </a:t>
            </a:r>
            <a:r>
              <a:rPr lang="en-US" altLang="ja-JP" dirty="0">
                <a:sym typeface="Wingdings" panose="05000000000000000000" pitchFamily="2" charset="2"/>
              </a:rPr>
              <a:t> lacks precision</a:t>
            </a:r>
          </a:p>
          <a:p>
            <a:pPr lvl="2"/>
            <a:r>
              <a:rPr lang="en-US" altLang="ja-JP" dirty="0">
                <a:sym typeface="Wingdings" panose="05000000000000000000" pitchFamily="2" charset="2"/>
              </a:rPr>
              <a:t>Too small  learning process takes longer time (learning process might not finish forever; as counter-measure, sometimes we make another hyperparameter for the maximum number of iterations)</a:t>
            </a:r>
            <a:endParaRPr lang="en-US" altLang="ja-JP" dirty="0"/>
          </a:p>
          <a:p>
            <a:endParaRPr kumimoji="1" lang="ja-JP" altLang="en-US" dirty="0"/>
          </a:p>
        </p:txBody>
      </p:sp>
    </p:spTree>
    <p:extLst>
      <p:ext uri="{BB962C8B-B14F-4D97-AF65-F5344CB8AC3E}">
        <p14:creationId xmlns:p14="http://schemas.microsoft.com/office/powerpoint/2010/main" val="20333294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8496CD-1F86-8A2D-14B7-BCCC9D97A90F}"/>
              </a:ext>
            </a:extLst>
          </p:cNvPr>
          <p:cNvSpPr>
            <a:spLocks noGrp="1"/>
          </p:cNvSpPr>
          <p:nvPr>
            <p:ph type="title"/>
          </p:nvPr>
        </p:nvSpPr>
        <p:spPr/>
        <p:txBody>
          <a:bodyPr/>
          <a:lstStyle/>
          <a:p>
            <a:r>
              <a:rPr kumimoji="1" lang="en-US" altLang="ja-JP" dirty="0"/>
              <a:t>Advantage of using iterative approach/GD</a:t>
            </a:r>
            <a:endParaRPr kumimoji="1" lang="ja-JP" altLang="en-US" dirty="0"/>
          </a:p>
        </p:txBody>
      </p:sp>
      <p:sp>
        <p:nvSpPr>
          <p:cNvPr id="3" name="コンテンツ プレースホルダー 2">
            <a:extLst>
              <a:ext uri="{FF2B5EF4-FFF2-40B4-BE49-F238E27FC236}">
                <a16:creationId xmlns:a16="http://schemas.microsoft.com/office/drawing/2014/main" id="{FAB0712D-9DFD-DCEA-0C55-3516AB685CA7}"/>
              </a:ext>
            </a:extLst>
          </p:cNvPr>
          <p:cNvSpPr>
            <a:spLocks noGrp="1"/>
          </p:cNvSpPr>
          <p:nvPr>
            <p:ph idx="1"/>
          </p:nvPr>
        </p:nvSpPr>
        <p:spPr/>
        <p:txBody>
          <a:bodyPr>
            <a:normAutofit/>
          </a:bodyPr>
          <a:lstStyle/>
          <a:p>
            <a:r>
              <a:rPr kumimoji="1" lang="en-US" altLang="ja-JP" dirty="0"/>
              <a:t>Why iterative approach preferred to analytical one?</a:t>
            </a:r>
            <a:endParaRPr lang="en-US" altLang="ja-JP" dirty="0"/>
          </a:p>
          <a:p>
            <a:r>
              <a:rPr lang="en-US" altLang="ja-JP" dirty="0"/>
              <a:t>Three problems in analytical approach:</a:t>
            </a:r>
          </a:p>
          <a:p>
            <a:pPr marL="914400" lvl="1" indent="-457200">
              <a:buFont typeface="+mj-lt"/>
              <a:buAutoNum type="arabicPeriod"/>
            </a:pPr>
            <a:r>
              <a:rPr lang="en-US" altLang="ja-JP" dirty="0"/>
              <a:t>Time Complexity is too high, because it always require calculation of inverse matrix. Calculation of inverse matrix for n*n matrix requires O(n^3).</a:t>
            </a:r>
          </a:p>
          <a:p>
            <a:pPr marL="914400" lvl="1" indent="-457200">
              <a:buFont typeface="+mj-lt"/>
              <a:buAutoNum type="arabicPeriod"/>
            </a:pPr>
            <a:r>
              <a:rPr kumimoji="1" lang="en-US" altLang="ja-JP" dirty="0"/>
              <a:t>Space Complexity is high and intolerable </a:t>
            </a:r>
            <a:r>
              <a:rPr lang="en-US" altLang="ja-JP" dirty="0"/>
              <a:t>when there are millions of data points (=observations)</a:t>
            </a:r>
            <a:r>
              <a:rPr kumimoji="1" lang="en-US" altLang="ja-JP" dirty="0"/>
              <a:t>. O(n^2) required.</a:t>
            </a:r>
          </a:p>
          <a:p>
            <a:pPr marL="914400" lvl="1" indent="-457200">
              <a:buFont typeface="+mj-lt"/>
              <a:buAutoNum type="arabicPeriod"/>
            </a:pPr>
            <a:r>
              <a:rPr kumimoji="1" lang="en-US" altLang="ja-JP" dirty="0"/>
              <a:t>Many loss functions aren’t simple and so cannot be solved analytically (e.g. loss function for neural network).</a:t>
            </a:r>
          </a:p>
        </p:txBody>
      </p:sp>
    </p:spTree>
    <p:extLst>
      <p:ext uri="{BB962C8B-B14F-4D97-AF65-F5344CB8AC3E}">
        <p14:creationId xmlns:p14="http://schemas.microsoft.com/office/powerpoint/2010/main" val="14342198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6A5F5F-7177-9155-E66B-6FCD35250A46}"/>
              </a:ext>
            </a:extLst>
          </p:cNvPr>
          <p:cNvSpPr>
            <a:spLocks noGrp="1"/>
          </p:cNvSpPr>
          <p:nvPr>
            <p:ph type="title"/>
          </p:nvPr>
        </p:nvSpPr>
        <p:spPr/>
        <p:txBody>
          <a:bodyPr/>
          <a:lstStyle/>
          <a:p>
            <a:r>
              <a:rPr kumimoji="1" lang="en-US" altLang="ja-JP" dirty="0"/>
              <a:t>Code Along: Let’s implement </a:t>
            </a:r>
            <a:r>
              <a:rPr lang="en-US" altLang="ja-JP" dirty="0"/>
              <a:t>the SLR as a Class (if we have time)</a:t>
            </a:r>
            <a:endParaRPr kumimoji="1" lang="ja-JP" altLang="en-US" dirty="0"/>
          </a:p>
        </p:txBody>
      </p:sp>
      <p:pic>
        <p:nvPicPr>
          <p:cNvPr id="4" name="コンテンツ プレースホルダー 6">
            <a:extLst>
              <a:ext uri="{FF2B5EF4-FFF2-40B4-BE49-F238E27FC236}">
                <a16:creationId xmlns:a16="http://schemas.microsoft.com/office/drawing/2014/main" id="{44D72802-53E6-2889-67A3-D5FF56CD4D46}"/>
              </a:ext>
            </a:extLst>
          </p:cNvPr>
          <p:cNvPicPr>
            <a:picLocks noGrp="1" noChangeAspect="1"/>
          </p:cNvPicPr>
          <p:nvPr>
            <p:ph idx="1"/>
          </p:nvPr>
        </p:nvPicPr>
        <p:blipFill>
          <a:blip r:embed="rId2"/>
          <a:stretch>
            <a:fillRect/>
          </a:stretch>
        </p:blipFill>
        <p:spPr>
          <a:xfrm>
            <a:off x="1558997" y="1950956"/>
            <a:ext cx="4217450" cy="4351338"/>
          </a:xfrm>
        </p:spPr>
      </p:pic>
      <p:pic>
        <p:nvPicPr>
          <p:cNvPr id="5" name="図 4">
            <a:extLst>
              <a:ext uri="{FF2B5EF4-FFF2-40B4-BE49-F238E27FC236}">
                <a16:creationId xmlns:a16="http://schemas.microsoft.com/office/drawing/2014/main" id="{3CCF59D6-8E39-8F8A-5B78-6593A91F5064}"/>
              </a:ext>
            </a:extLst>
          </p:cNvPr>
          <p:cNvPicPr>
            <a:picLocks noChangeAspect="1"/>
          </p:cNvPicPr>
          <p:nvPr/>
        </p:nvPicPr>
        <p:blipFill>
          <a:blip r:embed="rId3"/>
          <a:stretch>
            <a:fillRect/>
          </a:stretch>
        </p:blipFill>
        <p:spPr>
          <a:xfrm>
            <a:off x="6617935" y="1733937"/>
            <a:ext cx="4449891" cy="4568357"/>
          </a:xfrm>
          <a:prstGeom prst="rect">
            <a:avLst/>
          </a:prstGeom>
        </p:spPr>
      </p:pic>
    </p:spTree>
    <p:extLst>
      <p:ext uri="{BB962C8B-B14F-4D97-AF65-F5344CB8AC3E}">
        <p14:creationId xmlns:p14="http://schemas.microsoft.com/office/powerpoint/2010/main" val="24301060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84749B1-0C36-9463-27C8-D36F4D5FFF63}"/>
              </a:ext>
            </a:extLst>
          </p:cNvPr>
          <p:cNvSpPr>
            <a:spLocks noGrp="1"/>
          </p:cNvSpPr>
          <p:nvPr>
            <p:ph type="title"/>
          </p:nvPr>
        </p:nvSpPr>
        <p:spPr/>
        <p:txBody>
          <a:bodyPr/>
          <a:lstStyle/>
          <a:p>
            <a:r>
              <a:rPr kumimoji="1" lang="en-US" altLang="ja-JP" dirty="0"/>
              <a:t>Summary</a:t>
            </a:r>
            <a:endParaRPr kumimoji="1" lang="ja-JP" altLang="en-US" dirty="0"/>
          </a:p>
        </p:txBody>
      </p:sp>
      <p:sp>
        <p:nvSpPr>
          <p:cNvPr id="3" name="テキスト プレースホルダー 2">
            <a:extLst>
              <a:ext uri="{FF2B5EF4-FFF2-40B4-BE49-F238E27FC236}">
                <a16:creationId xmlns:a16="http://schemas.microsoft.com/office/drawing/2014/main" id="{42DD650E-A72D-F161-6EDA-0F0E9CDD5DAF}"/>
              </a:ext>
            </a:extLst>
          </p:cNvPr>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596883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8A5923-A77B-50CC-A6F5-D0CB092EA316}"/>
              </a:ext>
            </a:extLst>
          </p:cNvPr>
          <p:cNvSpPr>
            <a:spLocks noGrp="1"/>
          </p:cNvSpPr>
          <p:nvPr>
            <p:ph type="title"/>
          </p:nvPr>
        </p:nvSpPr>
        <p:spPr/>
        <p:txBody>
          <a:bodyPr>
            <a:noAutofit/>
          </a:bodyPr>
          <a:lstStyle/>
          <a:p>
            <a:r>
              <a:rPr kumimoji="1" lang="en-US" altLang="ja-JP" sz="3600" dirty="0"/>
              <a:t>But pretend that you don’t know anything about libraries or even ML concepts. How will you predict a patient’s diabetes progression in the future?</a:t>
            </a:r>
            <a:endParaRPr kumimoji="1" lang="ja-JP" altLang="en-US" sz="3600" dirty="0"/>
          </a:p>
        </p:txBody>
      </p:sp>
      <p:sp>
        <p:nvSpPr>
          <p:cNvPr id="3" name="コンテンツ プレースホルダー 2">
            <a:extLst>
              <a:ext uri="{FF2B5EF4-FFF2-40B4-BE49-F238E27FC236}">
                <a16:creationId xmlns:a16="http://schemas.microsoft.com/office/drawing/2014/main" id="{1BC30842-9DC4-C4B8-C0F6-992199DB1EDF}"/>
              </a:ext>
            </a:extLst>
          </p:cNvPr>
          <p:cNvSpPr>
            <a:spLocks noGrp="1"/>
          </p:cNvSpPr>
          <p:nvPr>
            <p:ph idx="1"/>
          </p:nvPr>
        </p:nvSpPr>
        <p:spPr/>
        <p:txBody>
          <a:bodyPr>
            <a:normAutofit fontScale="92500"/>
          </a:bodyPr>
          <a:lstStyle/>
          <a:p>
            <a:endParaRPr kumimoji="1" lang="en-US" altLang="ja-JP" sz="2400" dirty="0"/>
          </a:p>
          <a:p>
            <a:r>
              <a:rPr kumimoji="1" lang="en-US" altLang="ja-JP" sz="2400" dirty="0"/>
              <a:t>We have data from the past – that shows the relationship between the patients’ status and the diabetes progression.</a:t>
            </a:r>
          </a:p>
          <a:p>
            <a:r>
              <a:rPr lang="en-US" altLang="ja-JP" sz="2400" u="sng" dirty="0"/>
              <a:t>We want to somehow use this data </a:t>
            </a:r>
          </a:p>
          <a:p>
            <a:r>
              <a:rPr kumimoji="1" lang="en-US" altLang="ja-JP" sz="2400" dirty="0"/>
              <a:t>IDEA: If we can determine the </a:t>
            </a:r>
            <a:r>
              <a:rPr kumimoji="1" lang="en-US" altLang="ja-JP" sz="2400" b="1" dirty="0"/>
              <a:t>relationship</a:t>
            </a:r>
            <a:r>
              <a:rPr kumimoji="1" lang="en-US" altLang="ja-JP" sz="2400" dirty="0"/>
              <a:t> between x and y from this past data, such as:</a:t>
            </a:r>
          </a:p>
          <a:p>
            <a:pPr lvl="1"/>
            <a:r>
              <a:rPr lang="en-US" altLang="ja-JP" sz="2000" dirty="0"/>
              <a:t>y is small when x is big (e.g. diabetes progression is small when a patient is younger)</a:t>
            </a:r>
          </a:p>
          <a:p>
            <a:pPr lvl="1"/>
            <a:r>
              <a:rPr kumimoji="1" lang="en-US" altLang="ja-JP" sz="2000" dirty="0"/>
              <a:t>y increases rapidly when x </a:t>
            </a:r>
            <a:r>
              <a:rPr lang="en-US" altLang="ja-JP" sz="2000" dirty="0"/>
              <a:t>is bigger</a:t>
            </a:r>
          </a:p>
          <a:p>
            <a:pPr lvl="1"/>
            <a:r>
              <a:rPr kumimoji="1" lang="en-US" altLang="ja-JP" sz="2000" dirty="0"/>
              <a:t>y is twice as big as x (diabetes progresses is twice faster when a patient has larger BMI)</a:t>
            </a:r>
          </a:p>
          <a:p>
            <a:pPr marL="0" indent="0">
              <a:buNone/>
            </a:pPr>
            <a:r>
              <a:rPr lang="en-US" altLang="ja-JP" sz="2400" dirty="0">
                <a:sym typeface="Wingdings" panose="05000000000000000000" pitchFamily="2" charset="2"/>
              </a:rPr>
              <a:t> </a:t>
            </a:r>
            <a:r>
              <a:rPr kumimoji="1" lang="en-US" altLang="ja-JP" sz="2400" dirty="0"/>
              <a:t>when another X (a patient’s status) is found, the relationship </a:t>
            </a:r>
            <a:r>
              <a:rPr lang="en-US" altLang="ja-JP" sz="2400" dirty="0"/>
              <a:t>can </a:t>
            </a:r>
            <a:r>
              <a:rPr kumimoji="1" lang="en-US" altLang="ja-JP" sz="2400" dirty="0"/>
              <a:t>inform the corresponding value of y (diabetes progression after a year).</a:t>
            </a:r>
            <a:endParaRPr kumimoji="1" lang="ja-JP" altLang="en-US" sz="2400" dirty="0"/>
          </a:p>
        </p:txBody>
      </p:sp>
    </p:spTree>
    <p:extLst>
      <p:ext uri="{BB962C8B-B14F-4D97-AF65-F5344CB8AC3E}">
        <p14:creationId xmlns:p14="http://schemas.microsoft.com/office/powerpoint/2010/main" val="32867997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FBDA45-DA6B-65FC-F3C3-50FEE955BDF8}"/>
              </a:ext>
            </a:extLst>
          </p:cNvPr>
          <p:cNvSpPr>
            <a:spLocks noGrp="1"/>
          </p:cNvSpPr>
          <p:nvPr>
            <p:ph type="title"/>
          </p:nvPr>
        </p:nvSpPr>
        <p:spPr/>
        <p:txBody>
          <a:bodyPr/>
          <a:lstStyle/>
          <a:p>
            <a:r>
              <a:rPr kumimoji="1" lang="en-US" altLang="ja-JP" dirty="0"/>
              <a:t>General Steps to create </a:t>
            </a:r>
            <a:r>
              <a:rPr lang="en-US" altLang="ja-JP" dirty="0"/>
              <a:t>a </a:t>
            </a:r>
            <a:r>
              <a:rPr kumimoji="1" lang="en-US" altLang="ja-JP" dirty="0"/>
              <a:t>ML algorithm</a:t>
            </a:r>
            <a:endParaRPr kumimoji="1" lang="ja-JP" altLang="en-US" dirty="0"/>
          </a:p>
        </p:txBody>
      </p:sp>
      <p:graphicFrame>
        <p:nvGraphicFramePr>
          <p:cNvPr id="4" name="コンテンツ プレースホルダー 3">
            <a:extLst>
              <a:ext uri="{FF2B5EF4-FFF2-40B4-BE49-F238E27FC236}">
                <a16:creationId xmlns:a16="http://schemas.microsoft.com/office/drawing/2014/main" id="{B6F8B238-3FF2-AFA1-3EE8-5B5C67AC8050}"/>
              </a:ext>
            </a:extLst>
          </p:cNvPr>
          <p:cNvGraphicFramePr>
            <a:graphicFrameLocks noGrp="1"/>
          </p:cNvGraphicFramePr>
          <p:nvPr>
            <p:ph idx="1"/>
            <p:extLst>
              <p:ext uri="{D42A27DB-BD31-4B8C-83A1-F6EECF244321}">
                <p14:modId xmlns:p14="http://schemas.microsoft.com/office/powerpoint/2010/main" val="745449086"/>
              </p:ext>
            </p:extLst>
          </p:nvPr>
        </p:nvGraphicFramePr>
        <p:xfrm>
          <a:off x="897924" y="1553100"/>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xmlns:a14="http://schemas.microsoft.com/office/drawing/2010/main">
        <mc:Choice Requires="a14">
          <p:sp>
            <p:nvSpPr>
              <p:cNvPr id="6" name="テキスト ボックス 5">
                <a:extLst>
                  <a:ext uri="{FF2B5EF4-FFF2-40B4-BE49-F238E27FC236}">
                    <a16:creationId xmlns:a16="http://schemas.microsoft.com/office/drawing/2014/main" id="{2FAA52D1-951B-F5A9-7073-DF7F4C42E171}"/>
                  </a:ext>
                </a:extLst>
              </p:cNvPr>
              <p:cNvSpPr txBox="1"/>
              <p:nvPr/>
            </p:nvSpPr>
            <p:spPr>
              <a:xfrm>
                <a:off x="3095680" y="1553100"/>
                <a:ext cx="3060044" cy="1700722"/>
              </a:xfrm>
              <a:prstGeom prst="rect">
                <a:avLst/>
              </a:prstGeom>
              <a:noFill/>
            </p:spPr>
            <p:txBody>
              <a:bodyPr wrap="square">
                <a:spAutoFit/>
              </a:bodyPr>
              <a:lstStyle/>
              <a:p>
                <a:r>
                  <a:rPr kumimoji="1" lang="en-US" altLang="ja-JP" b="0" dirty="0"/>
                  <a:t>Design a cost function using the prepared model</a:t>
                </a:r>
              </a:p>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𝐽</m:t>
                      </m:r>
                      <m:d>
                        <m:dPr>
                          <m:ctrlPr>
                            <a:rPr kumimoji="1" lang="en-US" altLang="ja-JP" b="0" i="1" smtClean="0">
                              <a:latin typeface="Cambria Math" panose="02040503050406030204" pitchFamily="18" charset="0"/>
                            </a:rPr>
                          </m:ctrlPr>
                        </m:dPr>
                        <m:e>
                          <m:r>
                            <a:rPr kumimoji="1" lang="ja-JP" altLang="en-US" b="1" i="1" smtClean="0">
                              <a:latin typeface="Cambria Math" panose="02040503050406030204" pitchFamily="18" charset="0"/>
                            </a:rPr>
                            <m:t>𝜽</m:t>
                          </m:r>
                        </m:e>
                      </m:d>
                      <m:r>
                        <a:rPr kumimoji="1" lang="en-US" altLang="ja-JP" b="0" i="1" smtClean="0">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
                            <a:rPr lang="en-US" altLang="ja-JP" i="1">
                              <a:latin typeface="Cambria Math" panose="02040503050406030204" pitchFamily="18" charset="0"/>
                            </a:rPr>
                            <m:t>𝑁</m:t>
                          </m:r>
                        </m:den>
                      </m:f>
                      <m:nary>
                        <m:naryPr>
                          <m:chr m:val="∑"/>
                          <m:ctrlPr>
                            <a:rPr lang="en-US" altLang="ja-JP" i="1">
                              <a:latin typeface="Cambria Math" panose="02040503050406030204" pitchFamily="18" charset="0"/>
                            </a:rPr>
                          </m:ctrlPr>
                        </m:naryPr>
                        <m:sub>
                          <m:r>
                            <m:rPr>
                              <m:brk m:alnAt="23"/>
                            </m:rPr>
                            <a:rPr lang="en-US" altLang="ja-JP" i="1">
                              <a:latin typeface="Cambria Math" panose="02040503050406030204" pitchFamily="18" charset="0"/>
                            </a:rPr>
                            <m:t>1</m:t>
                          </m:r>
                        </m:sub>
                        <m:sup>
                          <m:r>
                            <a:rPr lang="en-US" altLang="ja-JP" i="1">
                              <a:latin typeface="Cambria Math" panose="02040503050406030204" pitchFamily="18" charset="0"/>
                            </a:rPr>
                            <m:t>𝑁</m:t>
                          </m:r>
                        </m:sup>
                        <m:e>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r>
                                    <a:rPr lang="en-US" altLang="ja-JP" i="1">
                                      <a:latin typeface="Cambria Math" panose="02040503050406030204" pitchFamily="18" charset="0"/>
                                    </a:rPr>
                                    <m:t>−</m:t>
                                  </m:r>
                                  <m:acc>
                                    <m:accPr>
                                      <m:chr m:val="̂"/>
                                      <m:ctrlPr>
                                        <a:rPr lang="en-US" altLang="ja-JP" i="1">
                                          <a:latin typeface="Cambria Math" panose="02040503050406030204" pitchFamily="18" charset="0"/>
                                        </a:rPr>
                                      </m:ctrlPr>
                                    </m:accPr>
                                    <m:e>
                                      <m:sSub>
                                        <m:sSubPr>
                                          <m:ctrlPr>
                                            <a:rPr lang="en-US" altLang="ja-JP" i="1">
                                              <a:latin typeface="Cambria Math" panose="02040503050406030204" pitchFamily="18" charset="0"/>
                                            </a:rPr>
                                          </m:ctrlPr>
                                        </m:sSubPr>
                                        <m:e>
                                          <m:r>
                                            <a:rPr lang="en-US" altLang="ja-JP" i="1">
                                              <a:latin typeface="Cambria Math" panose="02040503050406030204" pitchFamily="18" charset="0"/>
                                            </a:rPr>
                                            <m:t>𝑦</m:t>
                                          </m:r>
                                        </m:e>
                                        <m:sub>
                                          <m:r>
                                            <a:rPr lang="en-US" altLang="ja-JP" i="1">
                                              <a:latin typeface="Cambria Math" panose="02040503050406030204" pitchFamily="18" charset="0"/>
                                            </a:rPr>
                                            <m:t>𝑖</m:t>
                                          </m:r>
                                        </m:sub>
                                      </m:sSub>
                                    </m:e>
                                  </m:acc>
                                </m:e>
                              </m:d>
                            </m:e>
                            <m:sup>
                              <m:r>
                                <a:rPr lang="en-US" altLang="ja-JP" i="1">
                                  <a:latin typeface="Cambria Math" panose="02040503050406030204" pitchFamily="18" charset="0"/>
                                </a:rPr>
                                <m:t>2</m:t>
                              </m:r>
                            </m:sup>
                          </m:sSup>
                        </m:e>
                      </m:nary>
                    </m:oMath>
                  </m:oMathPara>
                </a14:m>
                <a:endParaRPr lang="en-US" altLang="ja-JP" dirty="0"/>
              </a:p>
              <a:p>
                <a:endParaRPr lang="ja-JP" altLang="en-US" dirty="0"/>
              </a:p>
            </p:txBody>
          </p:sp>
        </mc:Choice>
        <mc:Fallback xmlns="">
          <p:sp>
            <p:nvSpPr>
              <p:cNvPr id="6" name="テキスト ボックス 5">
                <a:extLst>
                  <a:ext uri="{FF2B5EF4-FFF2-40B4-BE49-F238E27FC236}">
                    <a16:creationId xmlns:a16="http://schemas.microsoft.com/office/drawing/2014/main" id="{2FAA52D1-951B-F5A9-7073-DF7F4C42E171}"/>
                  </a:ext>
                </a:extLst>
              </p:cNvPr>
              <p:cNvSpPr txBox="1">
                <a:spLocks noRot="1" noChangeAspect="1" noMove="1" noResize="1" noEditPoints="1" noAdjustHandles="1" noChangeArrowheads="1" noChangeShapeType="1" noTextEdit="1"/>
              </p:cNvSpPr>
              <p:nvPr/>
            </p:nvSpPr>
            <p:spPr>
              <a:xfrm>
                <a:off x="3095680" y="1553100"/>
                <a:ext cx="3060044" cy="1700722"/>
              </a:xfrm>
              <a:prstGeom prst="rect">
                <a:avLst/>
              </a:prstGeom>
              <a:blipFill>
                <a:blip r:embed="rId7"/>
                <a:stretch>
                  <a:fillRect l="-1793" t="-2151"/>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8" name="テキスト ボックス 7">
                <a:extLst>
                  <a:ext uri="{FF2B5EF4-FFF2-40B4-BE49-F238E27FC236}">
                    <a16:creationId xmlns:a16="http://schemas.microsoft.com/office/drawing/2014/main" id="{F846D723-E4B8-D1B5-6259-9A137ECB2F5F}"/>
                  </a:ext>
                </a:extLst>
              </p:cNvPr>
              <p:cNvSpPr txBox="1"/>
              <p:nvPr/>
            </p:nvSpPr>
            <p:spPr>
              <a:xfrm>
                <a:off x="5856698" y="4394344"/>
                <a:ext cx="3153032" cy="1200329"/>
              </a:xfrm>
              <a:prstGeom prst="rect">
                <a:avLst/>
              </a:prstGeom>
              <a:noFill/>
            </p:spPr>
            <p:txBody>
              <a:bodyPr wrap="square">
                <a:spAutoFit/>
              </a:bodyPr>
              <a:lstStyle/>
              <a:p>
                <a:r>
                  <a:rPr kumimoji="1" lang="en-US" altLang="ja-JP" b="0" dirty="0"/>
                  <a:t>Optimiz</a:t>
                </a:r>
                <a:r>
                  <a:rPr lang="en-US" altLang="ja-JP" dirty="0"/>
                  <a:t>e the cost function using gradient descent</a:t>
                </a:r>
                <a:endParaRPr kumimoji="1" lang="en-US" altLang="ja-JP" b="0" dirty="0"/>
              </a:p>
              <a:p>
                <a:endParaRPr lang="en-US" altLang="ja-JP" sz="18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altLang="ja-JP" sz="1800" i="1" smtClean="0">
                              <a:latin typeface="Cambria Math" panose="02040503050406030204" pitchFamily="18" charset="0"/>
                            </a:rPr>
                          </m:ctrlPr>
                        </m:sSubPr>
                        <m:e>
                          <m:r>
                            <a:rPr lang="ja-JP" altLang="en-US" sz="1800" b="1" i="1">
                              <a:latin typeface="Cambria Math" panose="02040503050406030204" pitchFamily="18" charset="0"/>
                            </a:rPr>
                            <m:t>𝜽</m:t>
                          </m:r>
                        </m:e>
                        <m:sub>
                          <m:r>
                            <a:rPr lang="en-US" altLang="ja-JP" sz="1800" i="1">
                              <a:latin typeface="Cambria Math" panose="02040503050406030204" pitchFamily="18" charset="0"/>
                            </a:rPr>
                            <m:t>𝑖</m:t>
                          </m:r>
                          <m:r>
                            <a:rPr lang="en-US" altLang="ja-JP" sz="1800" i="1">
                              <a:latin typeface="Cambria Math" panose="02040503050406030204" pitchFamily="18" charset="0"/>
                            </a:rPr>
                            <m:t>+1</m:t>
                          </m:r>
                        </m:sub>
                      </m:sSub>
                      <m:r>
                        <a:rPr lang="en-US" altLang="ja-JP" sz="1800" i="1">
                          <a:latin typeface="Cambria Math" panose="02040503050406030204" pitchFamily="18" charset="0"/>
                        </a:rPr>
                        <m:t>=</m:t>
                      </m:r>
                      <m:sSub>
                        <m:sSubPr>
                          <m:ctrlPr>
                            <a:rPr lang="en-US" altLang="ja-JP" sz="1800" i="1">
                              <a:latin typeface="Cambria Math" panose="02040503050406030204" pitchFamily="18" charset="0"/>
                            </a:rPr>
                          </m:ctrlPr>
                        </m:sSubPr>
                        <m:e>
                          <m:r>
                            <a:rPr lang="ja-JP" altLang="en-US" sz="1800" b="1" i="1">
                              <a:latin typeface="Cambria Math" panose="02040503050406030204" pitchFamily="18" charset="0"/>
                            </a:rPr>
                            <m:t>𝜽</m:t>
                          </m:r>
                        </m:e>
                        <m:sub>
                          <m:r>
                            <a:rPr lang="en-US" altLang="ja-JP" sz="1800" i="1">
                              <a:latin typeface="Cambria Math" panose="02040503050406030204" pitchFamily="18" charset="0"/>
                            </a:rPr>
                            <m:t>𝑖</m:t>
                          </m:r>
                        </m:sub>
                      </m:sSub>
                      <m:r>
                        <a:rPr lang="en-US" altLang="ja-JP" sz="1800" i="1">
                          <a:latin typeface="Cambria Math" panose="02040503050406030204" pitchFamily="18" charset="0"/>
                        </a:rPr>
                        <m:t> −</m:t>
                      </m:r>
                      <m:r>
                        <m:rPr>
                          <m:sty m:val="p"/>
                        </m:rPr>
                        <a:rPr lang="en-US" altLang="ja-JP" sz="1800" i="1">
                          <a:latin typeface="Cambria Math" panose="02040503050406030204" pitchFamily="18" charset="0"/>
                        </a:rPr>
                        <m:t>α</m:t>
                      </m:r>
                      <m:r>
                        <a:rPr lang="en-US" altLang="ja-JP" sz="1800" i="1">
                          <a:latin typeface="Cambria Math" panose="02040503050406030204" pitchFamily="18" charset="0"/>
                          <a:ea typeface="Cambria Math" panose="02040503050406030204" pitchFamily="18" charset="0"/>
                        </a:rPr>
                        <m:t>∙</m:t>
                      </m:r>
                      <m:r>
                        <m:rPr>
                          <m:sty m:val="p"/>
                        </m:rPr>
                        <a:rPr lang="en-US" altLang="ja-JP" sz="1800" i="1">
                          <a:latin typeface="Cambria Math" panose="02040503050406030204" pitchFamily="18" charset="0"/>
                          <a:ea typeface="Cambria Math" panose="02040503050406030204" pitchFamily="18" charset="0"/>
                        </a:rPr>
                        <m:t>∇</m:t>
                      </m:r>
                      <m:r>
                        <a:rPr lang="en-US" altLang="ja-JP" sz="1800" i="1">
                          <a:latin typeface="Cambria Math" panose="02040503050406030204" pitchFamily="18" charset="0"/>
                          <a:ea typeface="Cambria Math" panose="02040503050406030204" pitchFamily="18" charset="0"/>
                        </a:rPr>
                        <m:t>𝐽</m:t>
                      </m:r>
                      <m:d>
                        <m:dPr>
                          <m:ctrlPr>
                            <a:rPr lang="en-US" altLang="ja-JP" sz="1800" i="1">
                              <a:latin typeface="Cambria Math" panose="02040503050406030204" pitchFamily="18" charset="0"/>
                              <a:ea typeface="Cambria Math" panose="02040503050406030204" pitchFamily="18" charset="0"/>
                            </a:rPr>
                          </m:ctrlPr>
                        </m:dPr>
                        <m:e>
                          <m:sSub>
                            <m:sSubPr>
                              <m:ctrlPr>
                                <a:rPr lang="en-US" altLang="ja-JP" sz="1800" i="1">
                                  <a:latin typeface="Cambria Math" panose="02040503050406030204" pitchFamily="18" charset="0"/>
                                  <a:ea typeface="Cambria Math" panose="02040503050406030204" pitchFamily="18" charset="0"/>
                                </a:rPr>
                              </m:ctrlPr>
                            </m:sSubPr>
                            <m:e>
                              <m:r>
                                <a:rPr lang="ja-JP" altLang="en-US" sz="1800" b="1" i="1">
                                  <a:latin typeface="Cambria Math" panose="02040503050406030204" pitchFamily="18" charset="0"/>
                                  <a:ea typeface="Cambria Math" panose="02040503050406030204" pitchFamily="18" charset="0"/>
                                </a:rPr>
                                <m:t>𝜽</m:t>
                              </m:r>
                            </m:e>
                            <m:sub>
                              <m:r>
                                <a:rPr lang="en-US" altLang="ja-JP" sz="1800" i="1">
                                  <a:latin typeface="Cambria Math" panose="02040503050406030204" pitchFamily="18" charset="0"/>
                                  <a:ea typeface="Cambria Math" panose="02040503050406030204" pitchFamily="18" charset="0"/>
                                </a:rPr>
                                <m:t>𝑖</m:t>
                              </m:r>
                            </m:sub>
                          </m:sSub>
                        </m:e>
                      </m:d>
                    </m:oMath>
                  </m:oMathPara>
                </a14:m>
                <a:endParaRPr lang="ja-JP" altLang="en-US" dirty="0"/>
              </a:p>
            </p:txBody>
          </p:sp>
        </mc:Choice>
        <mc:Fallback xmlns="">
          <p:sp>
            <p:nvSpPr>
              <p:cNvPr id="8" name="テキスト ボックス 7">
                <a:extLst>
                  <a:ext uri="{FF2B5EF4-FFF2-40B4-BE49-F238E27FC236}">
                    <a16:creationId xmlns:a16="http://schemas.microsoft.com/office/drawing/2014/main" id="{F846D723-E4B8-D1B5-6259-9A137ECB2F5F}"/>
                  </a:ext>
                </a:extLst>
              </p:cNvPr>
              <p:cNvSpPr txBox="1">
                <a:spLocks noRot="1" noChangeAspect="1" noMove="1" noResize="1" noEditPoints="1" noAdjustHandles="1" noChangeArrowheads="1" noChangeShapeType="1" noTextEdit="1"/>
              </p:cNvSpPr>
              <p:nvPr/>
            </p:nvSpPr>
            <p:spPr>
              <a:xfrm>
                <a:off x="5856698" y="4394344"/>
                <a:ext cx="3153032" cy="1200329"/>
              </a:xfrm>
              <a:prstGeom prst="rect">
                <a:avLst/>
              </a:prstGeom>
              <a:blipFill>
                <a:blip r:embed="rId8"/>
                <a:stretch>
                  <a:fillRect l="-1741" t="-3046" b="-2030"/>
                </a:stretch>
              </a:blipFill>
            </p:spPr>
            <p:txBody>
              <a:bodyPr/>
              <a:lstStyle/>
              <a:p>
                <a:r>
                  <a:rPr lang="ja-JP" altLang="en-US">
                    <a:noFill/>
                  </a:rPr>
                  <a:t> </a:t>
                </a:r>
              </a:p>
            </p:txBody>
          </p:sp>
        </mc:Fallback>
      </mc:AlternateContent>
      <p:pic>
        <p:nvPicPr>
          <p:cNvPr id="9" name="図 8">
            <a:extLst>
              <a:ext uri="{FF2B5EF4-FFF2-40B4-BE49-F238E27FC236}">
                <a16:creationId xmlns:a16="http://schemas.microsoft.com/office/drawing/2014/main" id="{89D46497-717B-8C6A-F175-B0E147EC9E99}"/>
              </a:ext>
            </a:extLst>
          </p:cNvPr>
          <p:cNvPicPr>
            <a:picLocks noChangeAspect="1"/>
          </p:cNvPicPr>
          <p:nvPr/>
        </p:nvPicPr>
        <p:blipFill>
          <a:blip r:embed="rId9"/>
          <a:stretch>
            <a:fillRect/>
          </a:stretch>
        </p:blipFill>
        <p:spPr>
          <a:xfrm>
            <a:off x="8900578" y="1971604"/>
            <a:ext cx="1998596" cy="1001301"/>
          </a:xfrm>
          <a:prstGeom prst="rect">
            <a:avLst/>
          </a:prstGeom>
        </p:spPr>
      </p:pic>
      <p:cxnSp>
        <p:nvCxnSpPr>
          <p:cNvPr id="11" name="直線コネクタ 10">
            <a:extLst>
              <a:ext uri="{FF2B5EF4-FFF2-40B4-BE49-F238E27FC236}">
                <a16:creationId xmlns:a16="http://schemas.microsoft.com/office/drawing/2014/main" id="{2E0511B1-B4D3-9DFB-E1FB-B24D402BE5BC}"/>
              </a:ext>
            </a:extLst>
          </p:cNvPr>
          <p:cNvCxnSpPr/>
          <p:nvPr/>
        </p:nvCxnSpPr>
        <p:spPr>
          <a:xfrm flipV="1">
            <a:off x="2073617" y="5529179"/>
            <a:ext cx="704336" cy="619529"/>
          </a:xfrm>
          <a:prstGeom prst="line">
            <a:avLst/>
          </a:prstGeom>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0BB0165A-933F-D91C-771B-EC3FAC71F501}"/>
              </a:ext>
            </a:extLst>
          </p:cNvPr>
          <p:cNvSpPr txBox="1"/>
          <p:nvPr/>
        </p:nvSpPr>
        <p:spPr>
          <a:xfrm>
            <a:off x="1428749" y="4368012"/>
            <a:ext cx="2364775" cy="1200329"/>
          </a:xfrm>
          <a:prstGeom prst="rect">
            <a:avLst/>
          </a:prstGeom>
          <a:noFill/>
        </p:spPr>
        <p:txBody>
          <a:bodyPr wrap="square" rtlCol="0">
            <a:spAutoFit/>
          </a:bodyPr>
          <a:lstStyle/>
          <a:p>
            <a:r>
              <a:rPr kumimoji="1" lang="en-US" altLang="ja-JP" dirty="0"/>
              <a:t>Choose a base model that suits that complexity of data </a:t>
            </a:r>
            <a:endParaRPr kumimoji="1" lang="ja-JP" altLang="en-US" dirty="0"/>
          </a:p>
        </p:txBody>
      </p:sp>
    </p:spTree>
    <p:extLst>
      <p:ext uri="{BB962C8B-B14F-4D97-AF65-F5344CB8AC3E}">
        <p14:creationId xmlns:p14="http://schemas.microsoft.com/office/powerpoint/2010/main" val="15307783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3610D24-E2C9-B965-A79D-3A60561289B0}"/>
              </a:ext>
            </a:extLst>
          </p:cNvPr>
          <p:cNvSpPr>
            <a:spLocks noGrp="1"/>
          </p:cNvSpPr>
          <p:nvPr>
            <p:ph type="title"/>
          </p:nvPr>
        </p:nvSpPr>
        <p:spPr/>
        <p:txBody>
          <a:bodyPr/>
          <a:lstStyle/>
          <a:p>
            <a:endParaRPr lang="ja-JP" altLang="en-US"/>
          </a:p>
        </p:txBody>
      </p:sp>
      <p:sp>
        <p:nvSpPr>
          <p:cNvPr id="5" name="コンテンツ プレースホルダー 4">
            <a:extLst>
              <a:ext uri="{FF2B5EF4-FFF2-40B4-BE49-F238E27FC236}">
                <a16:creationId xmlns:a16="http://schemas.microsoft.com/office/drawing/2014/main" id="{07B49C47-6091-C2CD-17B8-52B39B7A451C}"/>
              </a:ext>
            </a:extLst>
          </p:cNvPr>
          <p:cNvSpPr>
            <a:spLocks noGrp="1"/>
          </p:cNvSpPr>
          <p:nvPr>
            <p:ph idx="1"/>
          </p:nvPr>
        </p:nvSpPr>
        <p:spPr/>
        <p:txBody>
          <a:bodyPr/>
          <a:lstStyle/>
          <a:p>
            <a:r>
              <a:rPr lang="en-US" altLang="ja-JP" dirty="0"/>
              <a:t>Something</a:t>
            </a:r>
          </a:p>
          <a:p>
            <a:r>
              <a:rPr lang="en-US" altLang="ja-JP" dirty="0"/>
              <a:t>Something you can try: </a:t>
            </a:r>
          </a:p>
          <a:p>
            <a:pPr lvl="1"/>
            <a:r>
              <a:rPr lang="en-US" altLang="ja-JP" dirty="0"/>
              <a:t>implementing logistic regression from scratch (make it inherit from the regression base class) </a:t>
            </a:r>
          </a:p>
          <a:p>
            <a:pPr lvl="1"/>
            <a:r>
              <a:rPr lang="en-US" altLang="ja-JP" dirty="0"/>
              <a:t>Implementing Ridge regression from scratch</a:t>
            </a:r>
            <a:endParaRPr lang="ja-JP" altLang="en-US" dirty="0"/>
          </a:p>
        </p:txBody>
      </p:sp>
    </p:spTree>
    <p:extLst>
      <p:ext uri="{BB962C8B-B14F-4D97-AF65-F5344CB8AC3E}">
        <p14:creationId xmlns:p14="http://schemas.microsoft.com/office/powerpoint/2010/main" val="151410581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F57BF4FD-49E4-A5C8-D001-9D0C28F630A0}"/>
              </a:ext>
            </a:extLst>
          </p:cNvPr>
          <p:cNvSpPr>
            <a:spLocks noGrp="1"/>
          </p:cNvSpPr>
          <p:nvPr>
            <p:ph type="title"/>
          </p:nvPr>
        </p:nvSpPr>
        <p:spPr/>
        <p:txBody>
          <a:bodyPr/>
          <a:lstStyle/>
          <a:p>
            <a:r>
              <a:rPr lang="en-US" altLang="ja-JP" dirty="0"/>
              <a:t>What is Loss Function? Why we need it?</a:t>
            </a:r>
            <a:endParaRPr lang="ja-JP" altLang="en-US" dirty="0"/>
          </a:p>
        </p:txBody>
      </p:sp>
      <p:sp>
        <p:nvSpPr>
          <p:cNvPr id="5" name="コンテンツ プレースホルダー 4">
            <a:extLst>
              <a:ext uri="{FF2B5EF4-FFF2-40B4-BE49-F238E27FC236}">
                <a16:creationId xmlns:a16="http://schemas.microsoft.com/office/drawing/2014/main" id="{8E6752E1-DE5C-508A-0146-BE8BB6325237}"/>
              </a:ext>
            </a:extLst>
          </p:cNvPr>
          <p:cNvSpPr>
            <a:spLocks noGrp="1"/>
          </p:cNvSpPr>
          <p:nvPr>
            <p:ph idx="1"/>
          </p:nvPr>
        </p:nvSpPr>
        <p:spPr/>
        <p:txBody>
          <a:bodyPr>
            <a:normAutofit lnSpcReduction="10000"/>
          </a:bodyPr>
          <a:lstStyle/>
          <a:p>
            <a:pPr marL="514350" indent="-514350">
              <a:buAutoNum type="arabicPeriod"/>
            </a:pPr>
            <a:r>
              <a:rPr lang="en-US" altLang="ja-JP" dirty="0">
                <a:sym typeface="Wingdings" panose="05000000000000000000" pitchFamily="2" charset="2"/>
              </a:rPr>
              <a:t>We ASSUME that the data points represent the TRUE relationship between X and y</a:t>
            </a:r>
          </a:p>
          <a:p>
            <a:pPr marL="514350" indent="-514350">
              <a:buFont typeface="Arial" panose="020B0604020202020204" pitchFamily="34" charset="0"/>
              <a:buAutoNum type="arabicPeriod"/>
            </a:pPr>
            <a:r>
              <a:rPr lang="en-US" altLang="ja-JP" dirty="0"/>
              <a:t>We want our model (i.e. a line or any other functions) to represent the TRUTH.</a:t>
            </a:r>
          </a:p>
          <a:p>
            <a:pPr marL="514350" indent="-514350">
              <a:buFont typeface="Arial" panose="020B0604020202020204" pitchFamily="34" charset="0"/>
              <a:buAutoNum type="arabicPeriod"/>
            </a:pPr>
            <a:r>
              <a:rPr lang="en-US" altLang="ja-JP" dirty="0"/>
              <a:t>Even with a line, there are varieties of them </a:t>
            </a:r>
            <a:r>
              <a:rPr lang="en-US" altLang="ja-JP" dirty="0">
                <a:sym typeface="Wingdings" panose="05000000000000000000" pitchFamily="2" charset="2"/>
              </a:rPr>
              <a:t> Visually, we might be able to tell that s</a:t>
            </a:r>
            <a:r>
              <a:rPr kumimoji="1" lang="en-US" altLang="ja-JP" dirty="0"/>
              <a:t>ome of them </a:t>
            </a:r>
            <a:r>
              <a:rPr lang="en-US" altLang="ja-JP" dirty="0"/>
              <a:t>represents the true relationship better</a:t>
            </a:r>
          </a:p>
          <a:p>
            <a:pPr marL="514350" indent="-514350">
              <a:buFont typeface="Arial" panose="020B0604020202020204" pitchFamily="34" charset="0"/>
              <a:buAutoNum type="arabicPeriod"/>
            </a:pPr>
            <a:r>
              <a:rPr lang="en-US" altLang="ja-JP" dirty="0">
                <a:sym typeface="Wingdings" panose="05000000000000000000" pitchFamily="2" charset="2"/>
              </a:rPr>
              <a:t> However, we need a number that objectively and technically ranks each line to find the best line</a:t>
            </a:r>
          </a:p>
          <a:p>
            <a:pPr marL="514350" indent="-514350">
              <a:buFont typeface="Arial" panose="020B0604020202020204" pitchFamily="34" charset="0"/>
              <a:buAutoNum type="arabicPeriod"/>
            </a:pPr>
            <a:r>
              <a:rPr lang="en-US" altLang="ja-JP" dirty="0">
                <a:sym typeface="Wingdings" panose="05000000000000000000" pitchFamily="2" charset="2"/>
              </a:rPr>
              <a:t> Need for Loss function</a:t>
            </a:r>
          </a:p>
        </p:txBody>
      </p:sp>
    </p:spTree>
    <p:extLst>
      <p:ext uri="{BB962C8B-B14F-4D97-AF65-F5344CB8AC3E}">
        <p14:creationId xmlns:p14="http://schemas.microsoft.com/office/powerpoint/2010/main" val="298596317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A8F856-7C24-0D83-9906-120173A9BF07}"/>
              </a:ext>
            </a:extLst>
          </p:cNvPr>
          <p:cNvSpPr>
            <a:spLocks noGrp="1"/>
          </p:cNvSpPr>
          <p:nvPr>
            <p:ph type="title"/>
          </p:nvPr>
        </p:nvSpPr>
        <p:spPr/>
        <p:txBody>
          <a:bodyPr/>
          <a:lstStyle/>
          <a:p>
            <a:r>
              <a:rPr kumimoji="1" lang="en-US" altLang="ja-JP" dirty="0"/>
              <a:t>Same with more comple</a:t>
            </a:r>
            <a:r>
              <a:rPr lang="en-US" altLang="ja-JP" dirty="0"/>
              <a:t>x algorithms, but they can fit to more complex data</a:t>
            </a:r>
            <a:endParaRPr kumimoji="1" lang="ja-JP" altLang="en-US" dirty="0"/>
          </a:p>
        </p:txBody>
      </p:sp>
      <p:pic>
        <p:nvPicPr>
          <p:cNvPr id="2052" name="Picture 4">
            <a:extLst>
              <a:ext uri="{FF2B5EF4-FFF2-40B4-BE49-F238E27FC236}">
                <a16:creationId xmlns:a16="http://schemas.microsoft.com/office/drawing/2014/main" id="{CE98BBFB-DE43-A647-E47E-67743D7F49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6720" y="2057940"/>
            <a:ext cx="4583718" cy="333288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C4DDF7A1-8463-9761-A1E7-03FCD80B3D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736" y="2127095"/>
            <a:ext cx="4378717" cy="3183821"/>
          </a:xfrm>
          <a:prstGeom prst="rect">
            <a:avLst/>
          </a:prstGeom>
          <a:noFill/>
          <a:extLst>
            <a:ext uri="{909E8E84-426E-40DD-AFC4-6F175D3DCCD1}">
              <a14:hiddenFill xmlns:a14="http://schemas.microsoft.com/office/drawing/2010/main">
                <a:solidFill>
                  <a:srgbClr val="FFFFFF"/>
                </a:solidFill>
              </a14:hiddenFill>
            </a:ext>
          </a:extLst>
        </p:spPr>
      </p:pic>
      <p:cxnSp>
        <p:nvCxnSpPr>
          <p:cNvPr id="9" name="直線コネクタ 8">
            <a:extLst>
              <a:ext uri="{FF2B5EF4-FFF2-40B4-BE49-F238E27FC236}">
                <a16:creationId xmlns:a16="http://schemas.microsoft.com/office/drawing/2014/main" id="{6A864135-B502-C1AB-57FB-E44326509895}"/>
              </a:ext>
            </a:extLst>
          </p:cNvPr>
          <p:cNvCxnSpPr/>
          <p:nvPr/>
        </p:nvCxnSpPr>
        <p:spPr>
          <a:xfrm>
            <a:off x="1296329" y="2344544"/>
            <a:ext cx="264842"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F8C8D655-75A2-8DCF-FE67-6CA8C8AD4B4C}"/>
              </a:ext>
            </a:extLst>
          </p:cNvPr>
          <p:cNvCxnSpPr/>
          <p:nvPr/>
        </p:nvCxnSpPr>
        <p:spPr>
          <a:xfrm>
            <a:off x="1561171" y="2890024"/>
            <a:ext cx="264842"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9A26BC30-AE3D-4C9B-E988-1C0552D762EB}"/>
              </a:ext>
            </a:extLst>
          </p:cNvPr>
          <p:cNvCxnSpPr>
            <a:cxnSpLocks/>
          </p:cNvCxnSpPr>
          <p:nvPr/>
        </p:nvCxnSpPr>
        <p:spPr>
          <a:xfrm>
            <a:off x="1761893" y="3357446"/>
            <a:ext cx="200722"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DE737911-D653-F246-0038-F5DA18FD39BF}"/>
              </a:ext>
            </a:extLst>
          </p:cNvPr>
          <p:cNvCxnSpPr>
            <a:cxnSpLocks/>
          </p:cNvCxnSpPr>
          <p:nvPr/>
        </p:nvCxnSpPr>
        <p:spPr>
          <a:xfrm flipV="1">
            <a:off x="1962615" y="3824121"/>
            <a:ext cx="175631" cy="74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92843545-B5C6-B29D-7FF7-A7A9F5E94499}"/>
              </a:ext>
            </a:extLst>
          </p:cNvPr>
          <p:cNvCxnSpPr>
            <a:cxnSpLocks/>
          </p:cNvCxnSpPr>
          <p:nvPr/>
        </p:nvCxnSpPr>
        <p:spPr>
          <a:xfrm flipV="1">
            <a:off x="2085278" y="4349340"/>
            <a:ext cx="175631" cy="74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D00E2197-D28E-2DCC-916C-6C56ADDAE0C0}"/>
              </a:ext>
            </a:extLst>
          </p:cNvPr>
          <p:cNvCxnSpPr>
            <a:cxnSpLocks/>
          </p:cNvCxnSpPr>
          <p:nvPr/>
        </p:nvCxnSpPr>
        <p:spPr>
          <a:xfrm flipV="1">
            <a:off x="2212588" y="4660645"/>
            <a:ext cx="175631" cy="74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B532B2FA-92B1-E6DA-686B-729F93FB8BA4}"/>
              </a:ext>
            </a:extLst>
          </p:cNvPr>
          <p:cNvCxnSpPr>
            <a:cxnSpLocks/>
          </p:cNvCxnSpPr>
          <p:nvPr/>
        </p:nvCxnSpPr>
        <p:spPr>
          <a:xfrm flipV="1">
            <a:off x="2409593" y="4921769"/>
            <a:ext cx="175631" cy="74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6A6527BD-5571-74FD-210F-F516EBD8D700}"/>
              </a:ext>
            </a:extLst>
          </p:cNvPr>
          <p:cNvCxnSpPr>
            <a:cxnSpLocks/>
          </p:cNvCxnSpPr>
          <p:nvPr/>
        </p:nvCxnSpPr>
        <p:spPr>
          <a:xfrm flipV="1">
            <a:off x="2577789" y="4845367"/>
            <a:ext cx="175631" cy="74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31C12AE8-214B-E571-0AB1-958E5E37C37E}"/>
              </a:ext>
            </a:extLst>
          </p:cNvPr>
          <p:cNvCxnSpPr>
            <a:cxnSpLocks/>
          </p:cNvCxnSpPr>
          <p:nvPr/>
        </p:nvCxnSpPr>
        <p:spPr>
          <a:xfrm flipV="1">
            <a:off x="2710673" y="4502246"/>
            <a:ext cx="175631" cy="74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F3831018-C8E5-8487-50B7-9FA1548034BD}"/>
              </a:ext>
            </a:extLst>
          </p:cNvPr>
          <p:cNvCxnSpPr>
            <a:cxnSpLocks/>
          </p:cNvCxnSpPr>
          <p:nvPr/>
        </p:nvCxnSpPr>
        <p:spPr>
          <a:xfrm>
            <a:off x="2818982" y="4072742"/>
            <a:ext cx="117113"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D0548250-0896-D611-6F72-4C0C7623343B}"/>
              </a:ext>
            </a:extLst>
          </p:cNvPr>
          <p:cNvCxnSpPr>
            <a:cxnSpLocks/>
          </p:cNvCxnSpPr>
          <p:nvPr/>
        </p:nvCxnSpPr>
        <p:spPr>
          <a:xfrm flipV="1">
            <a:off x="2936536" y="3769982"/>
            <a:ext cx="175631" cy="74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4D98D797-1B28-B999-32CC-536122880EB7}"/>
              </a:ext>
            </a:extLst>
          </p:cNvPr>
          <p:cNvCxnSpPr>
            <a:cxnSpLocks/>
          </p:cNvCxnSpPr>
          <p:nvPr/>
        </p:nvCxnSpPr>
        <p:spPr>
          <a:xfrm>
            <a:off x="3053649" y="3404597"/>
            <a:ext cx="117074"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EA5B1E8C-418A-38AA-BF8A-695EE90B85F2}"/>
              </a:ext>
            </a:extLst>
          </p:cNvPr>
          <p:cNvCxnSpPr>
            <a:cxnSpLocks/>
          </p:cNvCxnSpPr>
          <p:nvPr/>
        </p:nvCxnSpPr>
        <p:spPr>
          <a:xfrm>
            <a:off x="3170723" y="3015235"/>
            <a:ext cx="117113"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1059EFF2-F047-980A-19AA-4DDBFC942EC1}"/>
              </a:ext>
            </a:extLst>
          </p:cNvPr>
          <p:cNvCxnSpPr>
            <a:cxnSpLocks/>
          </p:cNvCxnSpPr>
          <p:nvPr/>
        </p:nvCxnSpPr>
        <p:spPr>
          <a:xfrm>
            <a:off x="3259003" y="2721586"/>
            <a:ext cx="117113"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6F1BF3E9-EFAD-38A0-0371-AA7B77164F74}"/>
              </a:ext>
            </a:extLst>
          </p:cNvPr>
          <p:cNvCxnSpPr>
            <a:cxnSpLocks/>
          </p:cNvCxnSpPr>
          <p:nvPr/>
        </p:nvCxnSpPr>
        <p:spPr>
          <a:xfrm>
            <a:off x="3376116" y="2394724"/>
            <a:ext cx="334537"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B190CEFF-FBC4-043D-9871-EB126AE4C222}"/>
              </a:ext>
            </a:extLst>
          </p:cNvPr>
          <p:cNvCxnSpPr>
            <a:cxnSpLocks/>
          </p:cNvCxnSpPr>
          <p:nvPr/>
        </p:nvCxnSpPr>
        <p:spPr>
          <a:xfrm>
            <a:off x="3710653" y="2625183"/>
            <a:ext cx="169971"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5AB29789-6BC1-C207-5D6A-153F10F9CE66}"/>
              </a:ext>
            </a:extLst>
          </p:cNvPr>
          <p:cNvCxnSpPr>
            <a:cxnSpLocks/>
          </p:cNvCxnSpPr>
          <p:nvPr/>
        </p:nvCxnSpPr>
        <p:spPr>
          <a:xfrm>
            <a:off x="3911289" y="3243147"/>
            <a:ext cx="242454"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060AD5D2-07E0-E69B-321E-8D5D76075917}"/>
              </a:ext>
            </a:extLst>
          </p:cNvPr>
          <p:cNvCxnSpPr>
            <a:cxnSpLocks/>
          </p:cNvCxnSpPr>
          <p:nvPr/>
        </p:nvCxnSpPr>
        <p:spPr>
          <a:xfrm>
            <a:off x="4203079" y="4072742"/>
            <a:ext cx="242454"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F10D063-9782-FD34-5CD9-B132478858A7}"/>
              </a:ext>
            </a:extLst>
          </p:cNvPr>
          <p:cNvCxnSpPr>
            <a:cxnSpLocks/>
          </p:cNvCxnSpPr>
          <p:nvPr/>
        </p:nvCxnSpPr>
        <p:spPr>
          <a:xfrm>
            <a:off x="4523592" y="4785250"/>
            <a:ext cx="483306"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40" name="テキスト ボックス 39">
            <a:extLst>
              <a:ext uri="{FF2B5EF4-FFF2-40B4-BE49-F238E27FC236}">
                <a16:creationId xmlns:a16="http://schemas.microsoft.com/office/drawing/2014/main" id="{3B52C0CE-F31F-4B09-E3F0-6140ACC58E66}"/>
              </a:ext>
            </a:extLst>
          </p:cNvPr>
          <p:cNvSpPr txBox="1"/>
          <p:nvPr/>
        </p:nvSpPr>
        <p:spPr>
          <a:xfrm>
            <a:off x="2046606" y="5568815"/>
            <a:ext cx="1778975" cy="369332"/>
          </a:xfrm>
          <a:prstGeom prst="rect">
            <a:avLst/>
          </a:prstGeom>
          <a:noFill/>
        </p:spPr>
        <p:txBody>
          <a:bodyPr wrap="square" rtlCol="0">
            <a:spAutoFit/>
          </a:bodyPr>
          <a:lstStyle/>
          <a:p>
            <a:r>
              <a:rPr kumimoji="1" lang="en-US" altLang="ja-JP" dirty="0"/>
              <a:t>Decision Tree</a:t>
            </a:r>
            <a:endParaRPr kumimoji="1" lang="ja-JP" altLang="en-US" dirty="0"/>
          </a:p>
        </p:txBody>
      </p:sp>
      <p:sp>
        <p:nvSpPr>
          <p:cNvPr id="41" name="テキスト ボックス 40">
            <a:extLst>
              <a:ext uri="{FF2B5EF4-FFF2-40B4-BE49-F238E27FC236}">
                <a16:creationId xmlns:a16="http://schemas.microsoft.com/office/drawing/2014/main" id="{827E56E1-1DCF-6AC7-BB5A-E31AD03D899F}"/>
              </a:ext>
            </a:extLst>
          </p:cNvPr>
          <p:cNvSpPr txBox="1"/>
          <p:nvPr/>
        </p:nvSpPr>
        <p:spPr>
          <a:xfrm>
            <a:off x="7954347" y="5574291"/>
            <a:ext cx="2153704" cy="369332"/>
          </a:xfrm>
          <a:prstGeom prst="rect">
            <a:avLst/>
          </a:prstGeom>
          <a:noFill/>
        </p:spPr>
        <p:txBody>
          <a:bodyPr wrap="square" rtlCol="0">
            <a:spAutoFit/>
          </a:bodyPr>
          <a:lstStyle/>
          <a:p>
            <a:r>
              <a:rPr kumimoji="1" lang="en-US" altLang="ja-JP" dirty="0"/>
              <a:t>Neural Network</a:t>
            </a:r>
            <a:endParaRPr kumimoji="1" lang="ja-JP" altLang="en-US" dirty="0"/>
          </a:p>
        </p:txBody>
      </p:sp>
      <p:sp>
        <p:nvSpPr>
          <p:cNvPr id="42" name="テキスト ボックス 41">
            <a:extLst>
              <a:ext uri="{FF2B5EF4-FFF2-40B4-BE49-F238E27FC236}">
                <a16:creationId xmlns:a16="http://schemas.microsoft.com/office/drawing/2014/main" id="{0332BF1A-5DA5-036F-5373-BDFC206B348A}"/>
              </a:ext>
            </a:extLst>
          </p:cNvPr>
          <p:cNvSpPr txBox="1"/>
          <p:nvPr/>
        </p:nvSpPr>
        <p:spPr>
          <a:xfrm>
            <a:off x="2974499" y="1688714"/>
            <a:ext cx="6363966" cy="369332"/>
          </a:xfrm>
          <a:prstGeom prst="rect">
            <a:avLst/>
          </a:prstGeom>
          <a:noFill/>
        </p:spPr>
        <p:txBody>
          <a:bodyPr wrap="square" rtlCol="0">
            <a:spAutoFit/>
          </a:bodyPr>
          <a:lstStyle/>
          <a:p>
            <a:r>
              <a:rPr kumimoji="1" lang="en-US" altLang="ja-JP" dirty="0"/>
              <a:t>Models (red line/curve) </a:t>
            </a:r>
            <a:r>
              <a:rPr lang="en-US" altLang="ja-JP" dirty="0"/>
              <a:t>fit to t</a:t>
            </a:r>
            <a:r>
              <a:rPr kumimoji="1" lang="en-US" altLang="ja-JP" dirty="0"/>
              <a:t>he data points (blue dots)</a:t>
            </a:r>
            <a:endParaRPr kumimoji="1" lang="ja-JP" altLang="en-US" dirty="0"/>
          </a:p>
        </p:txBody>
      </p:sp>
      <p:sp>
        <p:nvSpPr>
          <p:cNvPr id="3" name="テキスト ボックス 2">
            <a:extLst>
              <a:ext uri="{FF2B5EF4-FFF2-40B4-BE49-F238E27FC236}">
                <a16:creationId xmlns:a16="http://schemas.microsoft.com/office/drawing/2014/main" id="{21922705-AC8A-9AD4-BD2C-7AB5EE10A608}"/>
              </a:ext>
            </a:extLst>
          </p:cNvPr>
          <p:cNvSpPr txBox="1"/>
          <p:nvPr/>
        </p:nvSpPr>
        <p:spPr>
          <a:xfrm>
            <a:off x="1718090" y="6078907"/>
            <a:ext cx="8876783" cy="646331"/>
          </a:xfrm>
          <a:prstGeom prst="rect">
            <a:avLst/>
          </a:prstGeom>
          <a:noFill/>
        </p:spPr>
        <p:txBody>
          <a:bodyPr wrap="square" rtlCol="0">
            <a:spAutoFit/>
          </a:bodyPr>
          <a:lstStyle/>
          <a:p>
            <a:r>
              <a:rPr kumimoji="1" lang="en-US" altLang="ja-JP" dirty="0"/>
              <a:t>We are trying to achieve a function (a line/curve, </a:t>
            </a:r>
            <a:r>
              <a:rPr kumimoji="1" lang="en-US" altLang="ja-JP" dirty="0" err="1"/>
              <a:t>etc</a:t>
            </a:r>
            <a:r>
              <a:rPr kumimoji="1" lang="en-US" altLang="ja-JP" dirty="0"/>
              <a:t>) that best describe of the true relationship between features (predictors) and a label (target).</a:t>
            </a:r>
            <a:endParaRPr kumimoji="1" lang="ja-JP" altLang="en-US" dirty="0"/>
          </a:p>
        </p:txBody>
      </p:sp>
      <p:sp>
        <p:nvSpPr>
          <p:cNvPr id="4" name="矢印: 右 3">
            <a:extLst>
              <a:ext uri="{FF2B5EF4-FFF2-40B4-BE49-F238E27FC236}">
                <a16:creationId xmlns:a16="http://schemas.microsoft.com/office/drawing/2014/main" id="{24710331-D135-7FFE-0D28-6BCF3A758FA5}"/>
              </a:ext>
            </a:extLst>
          </p:cNvPr>
          <p:cNvSpPr/>
          <p:nvPr/>
        </p:nvSpPr>
        <p:spPr>
          <a:xfrm>
            <a:off x="464880" y="6156417"/>
            <a:ext cx="963870"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143630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2E0F70-1F99-6FA7-8160-A580C2A453FE}"/>
              </a:ext>
            </a:extLst>
          </p:cNvPr>
          <p:cNvSpPr>
            <a:spLocks noGrp="1"/>
          </p:cNvSpPr>
          <p:nvPr>
            <p:ph type="title"/>
          </p:nvPr>
        </p:nvSpPr>
        <p:spPr/>
        <p:txBody>
          <a:bodyPr/>
          <a:lstStyle/>
          <a:p>
            <a:r>
              <a:rPr kumimoji="1" lang="en-US" altLang="ja-JP" dirty="0"/>
              <a:t>Cost Function 3 - example</a:t>
            </a:r>
            <a:endParaRPr kumimoji="1" lang="ja-JP" altLang="en-US" dirty="0"/>
          </a:p>
        </p:txBody>
      </p:sp>
      <p:cxnSp>
        <p:nvCxnSpPr>
          <p:cNvPr id="22" name="直線矢印コネクタ 21">
            <a:extLst>
              <a:ext uri="{FF2B5EF4-FFF2-40B4-BE49-F238E27FC236}">
                <a16:creationId xmlns:a16="http://schemas.microsoft.com/office/drawing/2014/main" id="{61A1CA89-21D5-1596-3EA5-6B37F32A824F}"/>
              </a:ext>
            </a:extLst>
          </p:cNvPr>
          <p:cNvCxnSpPr>
            <a:cxnSpLocks/>
          </p:cNvCxnSpPr>
          <p:nvPr/>
        </p:nvCxnSpPr>
        <p:spPr>
          <a:xfrm flipV="1">
            <a:off x="1751448" y="6065339"/>
            <a:ext cx="3889977" cy="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直線矢印コネクタ 22">
            <a:extLst>
              <a:ext uri="{FF2B5EF4-FFF2-40B4-BE49-F238E27FC236}">
                <a16:creationId xmlns:a16="http://schemas.microsoft.com/office/drawing/2014/main" id="{313F39FF-A0C0-5EA4-8FC2-8B628E9A36C6}"/>
              </a:ext>
            </a:extLst>
          </p:cNvPr>
          <p:cNvCxnSpPr>
            <a:cxnSpLocks/>
          </p:cNvCxnSpPr>
          <p:nvPr/>
        </p:nvCxnSpPr>
        <p:spPr>
          <a:xfrm flipH="1" flipV="1">
            <a:off x="1751451" y="2244267"/>
            <a:ext cx="1" cy="38210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 name="楕円 24">
            <a:extLst>
              <a:ext uri="{FF2B5EF4-FFF2-40B4-BE49-F238E27FC236}">
                <a16:creationId xmlns:a16="http://schemas.microsoft.com/office/drawing/2014/main" id="{C8DD8265-6366-C31E-167E-AFA1E31E003A}"/>
              </a:ext>
            </a:extLst>
          </p:cNvPr>
          <p:cNvSpPr/>
          <p:nvPr/>
        </p:nvSpPr>
        <p:spPr>
          <a:xfrm>
            <a:off x="4740709" y="3122755"/>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コネクタ 26">
            <a:extLst>
              <a:ext uri="{FF2B5EF4-FFF2-40B4-BE49-F238E27FC236}">
                <a16:creationId xmlns:a16="http://schemas.microsoft.com/office/drawing/2014/main" id="{07A252D2-FA77-42B0-9255-6B70D99F47FB}"/>
              </a:ext>
            </a:extLst>
          </p:cNvPr>
          <p:cNvCxnSpPr>
            <a:cxnSpLocks/>
          </p:cNvCxnSpPr>
          <p:nvPr/>
        </p:nvCxnSpPr>
        <p:spPr>
          <a:xfrm flipV="1">
            <a:off x="1734697" y="4105258"/>
            <a:ext cx="4148872" cy="979969"/>
          </a:xfrm>
          <a:prstGeom prst="line">
            <a:avLst/>
          </a:prstGeom>
        </p:spPr>
        <p:style>
          <a:lnRef idx="1">
            <a:schemeClr val="accent2"/>
          </a:lnRef>
          <a:fillRef idx="0">
            <a:schemeClr val="accent2"/>
          </a:fillRef>
          <a:effectRef idx="0">
            <a:schemeClr val="accent2"/>
          </a:effectRef>
          <a:fontRef idx="minor">
            <a:schemeClr val="tx1"/>
          </a:fontRef>
        </p:style>
      </p:cxnSp>
      <p:sp>
        <p:nvSpPr>
          <p:cNvPr id="28" name="テキスト ボックス 27">
            <a:extLst>
              <a:ext uri="{FF2B5EF4-FFF2-40B4-BE49-F238E27FC236}">
                <a16:creationId xmlns:a16="http://schemas.microsoft.com/office/drawing/2014/main" id="{97203493-EBC5-89EE-C0C9-1F2CB315AAE6}"/>
              </a:ext>
            </a:extLst>
          </p:cNvPr>
          <p:cNvSpPr txBox="1"/>
          <p:nvPr/>
        </p:nvSpPr>
        <p:spPr>
          <a:xfrm>
            <a:off x="3980125" y="2167159"/>
            <a:ext cx="1046379" cy="369332"/>
          </a:xfrm>
          <a:prstGeom prst="rect">
            <a:avLst/>
          </a:prstGeom>
          <a:noFill/>
        </p:spPr>
        <p:txBody>
          <a:bodyPr wrap="square" rtlCol="0">
            <a:spAutoFit/>
          </a:bodyPr>
          <a:lstStyle/>
          <a:p>
            <a:r>
              <a:rPr kumimoji="1" lang="en-US" altLang="ja-JP" dirty="0"/>
              <a:t>(2, </a:t>
            </a:r>
            <a:r>
              <a:rPr lang="en-US" altLang="ja-JP" dirty="0"/>
              <a:t>4</a:t>
            </a:r>
            <a:r>
              <a:rPr kumimoji="1" lang="en-US" altLang="ja-JP" dirty="0"/>
              <a:t>)</a:t>
            </a:r>
            <a:endParaRPr kumimoji="1" lang="ja-JP" altLang="en-US" dirty="0"/>
          </a:p>
        </p:txBody>
      </p:sp>
      <p:sp>
        <p:nvSpPr>
          <p:cNvPr id="29" name="テキスト ボックス 28">
            <a:extLst>
              <a:ext uri="{FF2B5EF4-FFF2-40B4-BE49-F238E27FC236}">
                <a16:creationId xmlns:a16="http://schemas.microsoft.com/office/drawing/2014/main" id="{D0F0AE35-5D0F-5E72-5CC7-E4A87BB05B79}"/>
              </a:ext>
            </a:extLst>
          </p:cNvPr>
          <p:cNvSpPr txBox="1"/>
          <p:nvPr/>
        </p:nvSpPr>
        <p:spPr>
          <a:xfrm>
            <a:off x="2933746" y="5610123"/>
            <a:ext cx="1046379" cy="369332"/>
          </a:xfrm>
          <a:prstGeom prst="rect">
            <a:avLst/>
          </a:prstGeom>
          <a:noFill/>
        </p:spPr>
        <p:txBody>
          <a:bodyPr wrap="square" rtlCol="0">
            <a:spAutoFit/>
          </a:bodyPr>
          <a:lstStyle/>
          <a:p>
            <a:r>
              <a:rPr kumimoji="1" lang="en-US" altLang="ja-JP" dirty="0"/>
              <a:t>(1, 0)</a:t>
            </a:r>
            <a:endParaRPr kumimoji="1" lang="ja-JP" altLang="en-US" dirty="0"/>
          </a:p>
        </p:txBody>
      </p:sp>
      <p:sp>
        <p:nvSpPr>
          <p:cNvPr id="30" name="テキスト ボックス 29">
            <a:extLst>
              <a:ext uri="{FF2B5EF4-FFF2-40B4-BE49-F238E27FC236}">
                <a16:creationId xmlns:a16="http://schemas.microsoft.com/office/drawing/2014/main" id="{46926885-4212-A40C-720F-8A427EFC5D3E}"/>
              </a:ext>
            </a:extLst>
          </p:cNvPr>
          <p:cNvSpPr txBox="1"/>
          <p:nvPr/>
        </p:nvSpPr>
        <p:spPr>
          <a:xfrm>
            <a:off x="4788143" y="2803894"/>
            <a:ext cx="1046379" cy="369332"/>
          </a:xfrm>
          <a:prstGeom prst="rect">
            <a:avLst/>
          </a:prstGeom>
          <a:noFill/>
        </p:spPr>
        <p:txBody>
          <a:bodyPr wrap="square" rtlCol="0">
            <a:spAutoFit/>
          </a:bodyPr>
          <a:lstStyle/>
          <a:p>
            <a:r>
              <a:rPr kumimoji="1" lang="en-US" altLang="ja-JP" dirty="0"/>
              <a:t>(3, 3)</a:t>
            </a:r>
            <a:endParaRPr kumimoji="1" lang="ja-JP" altLang="en-US" dirty="0"/>
          </a:p>
        </p:txBody>
      </p:sp>
      <p:cxnSp>
        <p:nvCxnSpPr>
          <p:cNvPr id="31" name="直線コネクタ 30">
            <a:extLst>
              <a:ext uri="{FF2B5EF4-FFF2-40B4-BE49-F238E27FC236}">
                <a16:creationId xmlns:a16="http://schemas.microsoft.com/office/drawing/2014/main" id="{16B71F25-BB68-817B-24DB-F2D891D67D07}"/>
              </a:ext>
            </a:extLst>
          </p:cNvPr>
          <p:cNvCxnSpPr/>
          <p:nvPr/>
        </p:nvCxnSpPr>
        <p:spPr>
          <a:xfrm>
            <a:off x="2769540" y="2244264"/>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32" name="直線コネクタ 31">
            <a:extLst>
              <a:ext uri="{FF2B5EF4-FFF2-40B4-BE49-F238E27FC236}">
                <a16:creationId xmlns:a16="http://schemas.microsoft.com/office/drawing/2014/main" id="{369F7A52-15FE-0ECE-83C8-40CC5EA3F9BF}"/>
              </a:ext>
            </a:extLst>
          </p:cNvPr>
          <p:cNvCxnSpPr/>
          <p:nvPr/>
        </p:nvCxnSpPr>
        <p:spPr>
          <a:xfrm>
            <a:off x="3800125" y="2244264"/>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33" name="直線コネクタ 32">
            <a:extLst>
              <a:ext uri="{FF2B5EF4-FFF2-40B4-BE49-F238E27FC236}">
                <a16:creationId xmlns:a16="http://schemas.microsoft.com/office/drawing/2014/main" id="{A26F3F86-712A-E9EA-8C78-54F52DF68C3B}"/>
              </a:ext>
            </a:extLst>
          </p:cNvPr>
          <p:cNvCxnSpPr/>
          <p:nvPr/>
        </p:nvCxnSpPr>
        <p:spPr>
          <a:xfrm>
            <a:off x="4830710" y="2244264"/>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34" name="直線コネクタ 33">
            <a:extLst>
              <a:ext uri="{FF2B5EF4-FFF2-40B4-BE49-F238E27FC236}">
                <a16:creationId xmlns:a16="http://schemas.microsoft.com/office/drawing/2014/main" id="{3B0FC046-4A34-B5B2-16E7-F2D0FE6EA926}"/>
              </a:ext>
            </a:extLst>
          </p:cNvPr>
          <p:cNvCxnSpPr>
            <a:cxnSpLocks/>
          </p:cNvCxnSpPr>
          <p:nvPr/>
        </p:nvCxnSpPr>
        <p:spPr>
          <a:xfrm rot="16200000">
            <a:off x="3661984" y="3174762"/>
            <a:ext cx="0" cy="3821072"/>
          </a:xfrm>
          <a:prstGeom prst="line">
            <a:avLst/>
          </a:prstGeom>
        </p:spPr>
        <p:style>
          <a:lnRef idx="1">
            <a:schemeClr val="dk1"/>
          </a:lnRef>
          <a:fillRef idx="0">
            <a:schemeClr val="dk1"/>
          </a:fillRef>
          <a:effectRef idx="0">
            <a:schemeClr val="dk1"/>
          </a:effectRef>
          <a:fontRef idx="minor">
            <a:schemeClr val="tx1"/>
          </a:fontRef>
        </p:style>
      </p:cxnSp>
      <p:cxnSp>
        <p:nvCxnSpPr>
          <p:cNvPr id="35" name="直線コネクタ 34">
            <a:extLst>
              <a:ext uri="{FF2B5EF4-FFF2-40B4-BE49-F238E27FC236}">
                <a16:creationId xmlns:a16="http://schemas.microsoft.com/office/drawing/2014/main" id="{E0F8BA7F-4A74-3861-6D7D-70C483895C3B}"/>
              </a:ext>
            </a:extLst>
          </p:cNvPr>
          <p:cNvCxnSpPr>
            <a:cxnSpLocks/>
          </p:cNvCxnSpPr>
          <p:nvPr/>
        </p:nvCxnSpPr>
        <p:spPr>
          <a:xfrm>
            <a:off x="1751448" y="4108945"/>
            <a:ext cx="4125544" cy="23233"/>
          </a:xfrm>
          <a:prstGeom prst="line">
            <a:avLst/>
          </a:prstGeom>
        </p:spPr>
        <p:style>
          <a:lnRef idx="1">
            <a:schemeClr val="dk1"/>
          </a:lnRef>
          <a:fillRef idx="0">
            <a:schemeClr val="dk1"/>
          </a:fillRef>
          <a:effectRef idx="0">
            <a:schemeClr val="dk1"/>
          </a:effectRef>
          <a:fontRef idx="minor">
            <a:schemeClr val="tx1"/>
          </a:fontRef>
        </p:style>
      </p:cxnSp>
      <p:cxnSp>
        <p:nvCxnSpPr>
          <p:cNvPr id="36" name="直線コネクタ 35">
            <a:extLst>
              <a:ext uri="{FF2B5EF4-FFF2-40B4-BE49-F238E27FC236}">
                <a16:creationId xmlns:a16="http://schemas.microsoft.com/office/drawing/2014/main" id="{830E5B45-220A-5993-FA4F-07E38AC8FB0A}"/>
              </a:ext>
            </a:extLst>
          </p:cNvPr>
          <p:cNvCxnSpPr>
            <a:cxnSpLocks/>
          </p:cNvCxnSpPr>
          <p:nvPr/>
        </p:nvCxnSpPr>
        <p:spPr>
          <a:xfrm rot="16200000">
            <a:off x="3661984" y="1307345"/>
            <a:ext cx="0" cy="3821072"/>
          </a:xfrm>
          <a:prstGeom prst="line">
            <a:avLst/>
          </a:prstGeom>
        </p:spPr>
        <p:style>
          <a:lnRef idx="1">
            <a:schemeClr val="dk1"/>
          </a:lnRef>
          <a:fillRef idx="0">
            <a:schemeClr val="dk1"/>
          </a:fillRef>
          <a:effectRef idx="0">
            <a:schemeClr val="dk1"/>
          </a:effectRef>
          <a:fontRef idx="minor">
            <a:schemeClr val="tx1"/>
          </a:fontRef>
        </p:style>
      </p:cxnSp>
      <p:sp>
        <p:nvSpPr>
          <p:cNvPr id="37" name="テキスト ボックス 36">
            <a:extLst>
              <a:ext uri="{FF2B5EF4-FFF2-40B4-BE49-F238E27FC236}">
                <a16:creationId xmlns:a16="http://schemas.microsoft.com/office/drawing/2014/main" id="{BB4262B9-B7A9-1292-C3C4-84C7010DAE07}"/>
              </a:ext>
            </a:extLst>
          </p:cNvPr>
          <p:cNvSpPr txBox="1"/>
          <p:nvPr/>
        </p:nvSpPr>
        <p:spPr>
          <a:xfrm>
            <a:off x="2156330" y="1816725"/>
            <a:ext cx="3918226" cy="369332"/>
          </a:xfrm>
          <a:prstGeom prst="rect">
            <a:avLst/>
          </a:prstGeom>
          <a:noFill/>
        </p:spPr>
        <p:txBody>
          <a:bodyPr wrap="square" rtlCol="0">
            <a:spAutoFit/>
          </a:bodyPr>
          <a:lstStyle/>
          <a:p>
            <a:r>
              <a:rPr kumimoji="1" lang="en-US" altLang="ja-JP" dirty="0"/>
              <a:t>Parameter values: a=1/4, b=1</a:t>
            </a:r>
            <a:endParaRPr kumimoji="1" lang="ja-JP" altLang="en-US" dirty="0"/>
          </a:p>
        </p:txBody>
      </p:sp>
      <p:sp>
        <p:nvSpPr>
          <p:cNvPr id="38" name="テキスト ボックス 37">
            <a:extLst>
              <a:ext uri="{FF2B5EF4-FFF2-40B4-BE49-F238E27FC236}">
                <a16:creationId xmlns:a16="http://schemas.microsoft.com/office/drawing/2014/main" id="{C276D36F-031A-9FF9-E82C-63FB4343CF64}"/>
              </a:ext>
            </a:extLst>
          </p:cNvPr>
          <p:cNvSpPr txBox="1"/>
          <p:nvPr/>
        </p:nvSpPr>
        <p:spPr>
          <a:xfrm>
            <a:off x="3104856" y="6123543"/>
            <a:ext cx="1581399" cy="369332"/>
          </a:xfrm>
          <a:prstGeom prst="rect">
            <a:avLst/>
          </a:prstGeom>
          <a:noFill/>
        </p:spPr>
        <p:txBody>
          <a:bodyPr wrap="square" rtlCol="0">
            <a:spAutoFit/>
          </a:bodyPr>
          <a:lstStyle/>
          <a:p>
            <a:r>
              <a:rPr kumimoji="1" lang="en-US" altLang="ja-JP" dirty="0"/>
              <a:t>x (feature)</a:t>
            </a:r>
            <a:endParaRPr kumimoji="1" lang="ja-JP" altLang="en-US" dirty="0"/>
          </a:p>
        </p:txBody>
      </p:sp>
      <p:sp>
        <p:nvSpPr>
          <p:cNvPr id="39" name="テキスト ボックス 38">
            <a:extLst>
              <a:ext uri="{FF2B5EF4-FFF2-40B4-BE49-F238E27FC236}">
                <a16:creationId xmlns:a16="http://schemas.microsoft.com/office/drawing/2014/main" id="{10E3B45B-E2B3-FBC8-F86F-A47CD0F5ED26}"/>
              </a:ext>
            </a:extLst>
          </p:cNvPr>
          <p:cNvSpPr txBox="1"/>
          <p:nvPr/>
        </p:nvSpPr>
        <p:spPr>
          <a:xfrm rot="16200000">
            <a:off x="548414" y="3662554"/>
            <a:ext cx="1581399" cy="369332"/>
          </a:xfrm>
          <a:prstGeom prst="rect">
            <a:avLst/>
          </a:prstGeom>
          <a:noFill/>
        </p:spPr>
        <p:txBody>
          <a:bodyPr wrap="square" rtlCol="0">
            <a:spAutoFit/>
          </a:bodyPr>
          <a:lstStyle/>
          <a:p>
            <a:r>
              <a:rPr lang="en-US" altLang="ja-JP" dirty="0"/>
              <a:t>y</a:t>
            </a:r>
            <a:r>
              <a:rPr kumimoji="1" lang="en-US" altLang="ja-JP" dirty="0"/>
              <a:t> (label)</a:t>
            </a:r>
            <a:endParaRPr kumimoji="1" lang="ja-JP" altLang="en-US" dirty="0"/>
          </a:p>
        </p:txBody>
      </p:sp>
      <p:cxnSp>
        <p:nvCxnSpPr>
          <p:cNvPr id="41" name="直線矢印コネクタ 40">
            <a:extLst>
              <a:ext uri="{FF2B5EF4-FFF2-40B4-BE49-F238E27FC236}">
                <a16:creationId xmlns:a16="http://schemas.microsoft.com/office/drawing/2014/main" id="{0CF71DFA-0A0F-0263-7E39-C08F39389DC1}"/>
              </a:ext>
            </a:extLst>
          </p:cNvPr>
          <p:cNvCxnSpPr>
            <a:cxnSpLocks/>
            <a:stCxn id="42" idx="4"/>
          </p:cNvCxnSpPr>
          <p:nvPr/>
        </p:nvCxnSpPr>
        <p:spPr>
          <a:xfrm flipH="1">
            <a:off x="3787629" y="2387645"/>
            <a:ext cx="12496" cy="2207597"/>
          </a:xfrm>
          <a:prstGeom prst="straightConnector1">
            <a:avLst/>
          </a:prstGeom>
          <a:ln w="571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楕円 41">
            <a:extLst>
              <a:ext uri="{FF2B5EF4-FFF2-40B4-BE49-F238E27FC236}">
                <a16:creationId xmlns:a16="http://schemas.microsoft.com/office/drawing/2014/main" id="{E6DB22E6-C61E-D454-243E-BDC35E744F39}"/>
              </a:ext>
            </a:extLst>
          </p:cNvPr>
          <p:cNvSpPr/>
          <p:nvPr/>
        </p:nvSpPr>
        <p:spPr>
          <a:xfrm>
            <a:off x="3710125" y="2207645"/>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楕円 42">
            <a:extLst>
              <a:ext uri="{FF2B5EF4-FFF2-40B4-BE49-F238E27FC236}">
                <a16:creationId xmlns:a16="http://schemas.microsoft.com/office/drawing/2014/main" id="{81FF2C34-8897-5D95-F5E0-8F46C34CFC47}"/>
              </a:ext>
            </a:extLst>
          </p:cNvPr>
          <p:cNvSpPr/>
          <p:nvPr/>
        </p:nvSpPr>
        <p:spPr>
          <a:xfrm>
            <a:off x="2657267" y="5962594"/>
            <a:ext cx="180000" cy="18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6" name="直線矢印コネクタ 45">
            <a:extLst>
              <a:ext uri="{FF2B5EF4-FFF2-40B4-BE49-F238E27FC236}">
                <a16:creationId xmlns:a16="http://schemas.microsoft.com/office/drawing/2014/main" id="{A01F35FB-A96A-F59A-815B-177C2BF9D551}"/>
              </a:ext>
            </a:extLst>
          </p:cNvPr>
          <p:cNvCxnSpPr>
            <a:cxnSpLocks/>
            <a:endCxn id="43" idx="0"/>
          </p:cNvCxnSpPr>
          <p:nvPr/>
        </p:nvCxnSpPr>
        <p:spPr>
          <a:xfrm flipH="1">
            <a:off x="2747267" y="4875656"/>
            <a:ext cx="19023" cy="1086938"/>
          </a:xfrm>
          <a:prstGeom prst="straightConnector1">
            <a:avLst/>
          </a:prstGeom>
          <a:ln w="571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直線矢印コネクタ 47">
            <a:extLst>
              <a:ext uri="{FF2B5EF4-FFF2-40B4-BE49-F238E27FC236}">
                <a16:creationId xmlns:a16="http://schemas.microsoft.com/office/drawing/2014/main" id="{09C514B8-B1D2-7E34-09A8-DF94C448501E}"/>
              </a:ext>
            </a:extLst>
          </p:cNvPr>
          <p:cNvCxnSpPr>
            <a:cxnSpLocks/>
          </p:cNvCxnSpPr>
          <p:nvPr/>
        </p:nvCxnSpPr>
        <p:spPr>
          <a:xfrm>
            <a:off x="4830709" y="3277331"/>
            <a:ext cx="0" cy="1120151"/>
          </a:xfrm>
          <a:prstGeom prst="straightConnector1">
            <a:avLst/>
          </a:prstGeom>
          <a:ln w="571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1" name="テキスト ボックス 50">
                <a:extLst>
                  <a:ext uri="{FF2B5EF4-FFF2-40B4-BE49-F238E27FC236}">
                    <a16:creationId xmlns:a16="http://schemas.microsoft.com/office/drawing/2014/main" id="{E8E39F90-B615-0F0F-1C48-3BE2C27C008C}"/>
                  </a:ext>
                </a:extLst>
              </p:cNvPr>
              <p:cNvSpPr txBox="1"/>
              <p:nvPr/>
            </p:nvSpPr>
            <p:spPr>
              <a:xfrm>
                <a:off x="7302843" y="2202979"/>
                <a:ext cx="3571102" cy="646331"/>
              </a:xfrm>
              <a:prstGeom prst="rect">
                <a:avLst/>
              </a:prstGeom>
              <a:noFill/>
            </p:spPr>
            <p:txBody>
              <a:bodyPr wrap="square" rtlCol="0">
                <a:spAutoFit/>
              </a:bodyPr>
              <a:lstStyle/>
              <a:p>
                <a:r>
                  <a:rPr lang="en-US" altLang="ja-JP" dirty="0"/>
                  <a:t>We sum the squared residuals</a:t>
                </a:r>
              </a:p>
              <a:p>
                <a:pPr/>
                <a14:m>
                  <m:oMathPara xmlns:m="http://schemas.openxmlformats.org/officeDocument/2006/math">
                    <m:oMathParaPr>
                      <m:jc m:val="centerGroup"/>
                    </m:oMathParaPr>
                    <m:oMath xmlns:m="http://schemas.openxmlformats.org/officeDocument/2006/math">
                      <a:fld id="{825F15A7-03F4-43D7-82C5-3E23DA2F108C}" type="mathplaceholder">
                        <a:rPr kumimoji="1" lang="ja-JP" altLang="en-US" i="1" smtClean="0">
                          <a:latin typeface="Cambria Math" panose="02040503050406030204" pitchFamily="18" charset="0"/>
                        </a:rPr>
                        <a:t>ここに数式を入力します。</a:t>
                      </a:fld>
                    </m:oMath>
                  </m:oMathPara>
                </a14:m>
                <a:endParaRPr kumimoji="1" lang="ja-JP" altLang="en-US" dirty="0"/>
              </a:p>
            </p:txBody>
          </p:sp>
        </mc:Choice>
        <mc:Fallback xmlns="">
          <p:sp>
            <p:nvSpPr>
              <p:cNvPr id="51" name="テキスト ボックス 50">
                <a:extLst>
                  <a:ext uri="{FF2B5EF4-FFF2-40B4-BE49-F238E27FC236}">
                    <a16:creationId xmlns:a16="http://schemas.microsoft.com/office/drawing/2014/main" id="{E8E39F90-B615-0F0F-1C48-3BE2C27C008C}"/>
                  </a:ext>
                </a:extLst>
              </p:cNvPr>
              <p:cNvSpPr txBox="1">
                <a:spLocks noRot="1" noChangeAspect="1" noMove="1" noResize="1" noEditPoints="1" noAdjustHandles="1" noChangeArrowheads="1" noChangeShapeType="1" noTextEdit="1"/>
              </p:cNvSpPr>
              <p:nvPr/>
            </p:nvSpPr>
            <p:spPr>
              <a:xfrm>
                <a:off x="7302843" y="2202979"/>
                <a:ext cx="3571102" cy="646331"/>
              </a:xfrm>
              <a:prstGeom prst="rect">
                <a:avLst/>
              </a:prstGeom>
              <a:blipFill>
                <a:blip r:embed="rId2"/>
                <a:stretch>
                  <a:fillRect l="-1536" t="-4717" b="-1887"/>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11097715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2" descr="machine learning - is this graph of loss function or input data  distribution? - Cross Validated">
            <a:extLst>
              <a:ext uri="{FF2B5EF4-FFF2-40B4-BE49-F238E27FC236}">
                <a16:creationId xmlns:a16="http://schemas.microsoft.com/office/drawing/2014/main" id="{4DD796F2-E77A-D85D-43A7-52A3472401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1050" y="1159347"/>
            <a:ext cx="5715000" cy="3810000"/>
          </a:xfrm>
          <a:prstGeom prst="rect">
            <a:avLst/>
          </a:prstGeom>
          <a:noFill/>
          <a:extLst>
            <a:ext uri="{909E8E84-426E-40DD-AFC4-6F175D3DCCD1}">
              <a14:hiddenFill xmlns:a14="http://schemas.microsoft.com/office/drawing/2010/main">
                <a:solidFill>
                  <a:srgbClr val="FFFFFF"/>
                </a:solidFill>
              </a14:hiddenFill>
            </a:ext>
          </a:extLst>
        </p:spPr>
      </p:pic>
      <p:sp>
        <p:nvSpPr>
          <p:cNvPr id="5" name="テキスト ボックス 4">
            <a:extLst>
              <a:ext uri="{FF2B5EF4-FFF2-40B4-BE49-F238E27FC236}">
                <a16:creationId xmlns:a16="http://schemas.microsoft.com/office/drawing/2014/main" id="{9A1B2B8B-C74F-9C1D-FEEB-104662291DAF}"/>
              </a:ext>
            </a:extLst>
          </p:cNvPr>
          <p:cNvSpPr txBox="1"/>
          <p:nvPr/>
        </p:nvSpPr>
        <p:spPr>
          <a:xfrm>
            <a:off x="3829104" y="4799220"/>
            <a:ext cx="6094378" cy="646331"/>
          </a:xfrm>
          <a:prstGeom prst="rect">
            <a:avLst/>
          </a:prstGeom>
          <a:noFill/>
        </p:spPr>
        <p:txBody>
          <a:bodyPr wrap="square">
            <a:spAutoFit/>
          </a:bodyPr>
          <a:lstStyle/>
          <a:p>
            <a:r>
              <a:rPr lang="ja-JP" altLang="en-US" dirty="0"/>
              <a:t>https://stats.stackexchange.com/questions/481746/is-this-graph-of-loss-function-or-input-data-distribution</a:t>
            </a:r>
          </a:p>
        </p:txBody>
      </p:sp>
    </p:spTree>
    <p:extLst>
      <p:ext uri="{BB962C8B-B14F-4D97-AF65-F5344CB8AC3E}">
        <p14:creationId xmlns:p14="http://schemas.microsoft.com/office/powerpoint/2010/main" val="2624861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BFF44FD-2140-07CD-E47A-CBF978009C94}"/>
              </a:ext>
            </a:extLst>
          </p:cNvPr>
          <p:cNvSpPr>
            <a:spLocks noGrp="1"/>
          </p:cNvSpPr>
          <p:nvPr>
            <p:ph type="title"/>
          </p:nvPr>
        </p:nvSpPr>
        <p:spPr>
          <a:xfrm>
            <a:off x="838200" y="347195"/>
            <a:ext cx="10515600" cy="1325563"/>
          </a:xfrm>
        </p:spPr>
        <p:txBody>
          <a:bodyPr/>
          <a:lstStyle/>
          <a:p>
            <a:r>
              <a:rPr kumimoji="1" lang="en-US" altLang="ja-JP" dirty="0"/>
              <a:t>And that’s exactly what ML is trying to do</a:t>
            </a:r>
            <a:endParaRPr kumimoji="1" lang="ja-JP" altLang="en-US" dirty="0"/>
          </a:p>
        </p:txBody>
      </p:sp>
      <p:cxnSp>
        <p:nvCxnSpPr>
          <p:cNvPr id="5" name="直線コネクタ 4">
            <a:extLst>
              <a:ext uri="{FF2B5EF4-FFF2-40B4-BE49-F238E27FC236}">
                <a16:creationId xmlns:a16="http://schemas.microsoft.com/office/drawing/2014/main" id="{FE9C5754-AF7F-B940-A488-7F86AD98CA5D}"/>
              </a:ext>
            </a:extLst>
          </p:cNvPr>
          <p:cNvCxnSpPr>
            <a:cxnSpLocks/>
          </p:cNvCxnSpPr>
          <p:nvPr/>
        </p:nvCxnSpPr>
        <p:spPr>
          <a:xfrm flipV="1">
            <a:off x="1179488" y="2136037"/>
            <a:ext cx="4233335" cy="2533846"/>
          </a:xfrm>
          <a:prstGeom prst="line">
            <a:avLst/>
          </a:prstGeom>
          <a:ln w="76200">
            <a:solidFill>
              <a:schemeClr val="accent4"/>
            </a:solidFill>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sp>
        <p:nvSpPr>
          <p:cNvPr id="7" name="テキスト ボックス 6">
            <a:extLst>
              <a:ext uri="{FF2B5EF4-FFF2-40B4-BE49-F238E27FC236}">
                <a16:creationId xmlns:a16="http://schemas.microsoft.com/office/drawing/2014/main" id="{B15FC174-2B7B-CFA5-3421-62FBC67DB800}"/>
              </a:ext>
            </a:extLst>
          </p:cNvPr>
          <p:cNvSpPr txBox="1"/>
          <p:nvPr/>
        </p:nvSpPr>
        <p:spPr>
          <a:xfrm>
            <a:off x="449584" y="5341139"/>
            <a:ext cx="5840713" cy="830997"/>
          </a:xfrm>
          <a:prstGeom prst="rect">
            <a:avLst/>
          </a:prstGeom>
          <a:noFill/>
        </p:spPr>
        <p:txBody>
          <a:bodyPr wrap="square" rtlCol="0">
            <a:spAutoFit/>
          </a:bodyPr>
          <a:lstStyle/>
          <a:p>
            <a:pPr algn="ctr"/>
            <a:r>
              <a:rPr kumimoji="1" lang="en-US" altLang="ja-JP" sz="2400" dirty="0"/>
              <a:t>Fit a line (model) to dat</a:t>
            </a:r>
            <a:r>
              <a:rPr lang="en-US" altLang="ja-JP" sz="2400" dirty="0"/>
              <a:t>a </a:t>
            </a:r>
            <a:r>
              <a:rPr kumimoji="1" lang="en-US" altLang="ja-JP" sz="2400" dirty="0"/>
              <a:t>= finding relationship </a:t>
            </a:r>
          </a:p>
        </p:txBody>
      </p:sp>
      <p:sp>
        <p:nvSpPr>
          <p:cNvPr id="8" name="矢印: 右 7">
            <a:extLst>
              <a:ext uri="{FF2B5EF4-FFF2-40B4-BE49-F238E27FC236}">
                <a16:creationId xmlns:a16="http://schemas.microsoft.com/office/drawing/2014/main" id="{1A16C1C8-F8C1-9A67-8085-70C9C192124B}"/>
              </a:ext>
            </a:extLst>
          </p:cNvPr>
          <p:cNvSpPr/>
          <p:nvPr/>
        </p:nvSpPr>
        <p:spPr>
          <a:xfrm>
            <a:off x="5801002" y="2862176"/>
            <a:ext cx="1249173" cy="63201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cxnSp>
        <p:nvCxnSpPr>
          <p:cNvPr id="13" name="直線矢印コネクタ 12">
            <a:extLst>
              <a:ext uri="{FF2B5EF4-FFF2-40B4-BE49-F238E27FC236}">
                <a16:creationId xmlns:a16="http://schemas.microsoft.com/office/drawing/2014/main" id="{EF9051A1-4D97-9F66-F5E2-8A6CB260479E}"/>
              </a:ext>
            </a:extLst>
          </p:cNvPr>
          <p:cNvCxnSpPr>
            <a:cxnSpLocks/>
          </p:cNvCxnSpPr>
          <p:nvPr/>
        </p:nvCxnSpPr>
        <p:spPr>
          <a:xfrm flipV="1">
            <a:off x="10901082" y="2786034"/>
            <a:ext cx="0" cy="183859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D77F4AFF-4E8C-A1AC-0862-E038C2434078}"/>
              </a:ext>
            </a:extLst>
          </p:cNvPr>
          <p:cNvSpPr txBox="1"/>
          <p:nvPr/>
        </p:nvSpPr>
        <p:spPr>
          <a:xfrm>
            <a:off x="6096000" y="5377014"/>
            <a:ext cx="6445623" cy="1231106"/>
          </a:xfrm>
          <a:prstGeom prst="rect">
            <a:avLst/>
          </a:prstGeom>
          <a:noFill/>
        </p:spPr>
        <p:txBody>
          <a:bodyPr wrap="square" rtlCol="0">
            <a:spAutoFit/>
          </a:bodyPr>
          <a:lstStyle/>
          <a:p>
            <a:pPr algn="ctr"/>
            <a:r>
              <a:rPr kumimoji="1" lang="en-US" altLang="ja-JP" sz="2400" dirty="0"/>
              <a:t>Predict = using relationship</a:t>
            </a:r>
            <a:endParaRPr kumimoji="1" lang="en-US" altLang="ja-JP" dirty="0"/>
          </a:p>
          <a:p>
            <a:pPr algn="ctr"/>
            <a:endParaRPr lang="en-US" altLang="ja-JP" dirty="0"/>
          </a:p>
          <a:p>
            <a:pPr algn="ctr"/>
            <a:r>
              <a:rPr lang="en-US" altLang="ja-JP" sz="1600" dirty="0"/>
              <a:t>e.g. Given BMI = 27, the model can predict the diabetes progression level is 27*10.4 = 281.</a:t>
            </a:r>
            <a:endParaRPr kumimoji="1" lang="en-US" altLang="ja-JP" sz="1600" dirty="0"/>
          </a:p>
        </p:txBody>
      </p:sp>
      <p:sp>
        <p:nvSpPr>
          <p:cNvPr id="3" name="テキスト ボックス 2">
            <a:extLst>
              <a:ext uri="{FF2B5EF4-FFF2-40B4-BE49-F238E27FC236}">
                <a16:creationId xmlns:a16="http://schemas.microsoft.com/office/drawing/2014/main" id="{4C1F5E66-FC1B-BC29-1314-0DD326FB2E28}"/>
              </a:ext>
            </a:extLst>
          </p:cNvPr>
          <p:cNvSpPr txBox="1"/>
          <p:nvPr/>
        </p:nvSpPr>
        <p:spPr>
          <a:xfrm>
            <a:off x="2564276" y="4819618"/>
            <a:ext cx="2626919" cy="369332"/>
          </a:xfrm>
          <a:prstGeom prst="rect">
            <a:avLst/>
          </a:prstGeom>
          <a:noFill/>
        </p:spPr>
        <p:txBody>
          <a:bodyPr wrap="square" rtlCol="0">
            <a:spAutoFit/>
          </a:bodyPr>
          <a:lstStyle/>
          <a:p>
            <a:r>
              <a:rPr lang="en-US" altLang="ja-JP" dirty="0"/>
              <a:t>x: BMI</a:t>
            </a:r>
            <a:endParaRPr kumimoji="1" lang="ja-JP" altLang="en-US" dirty="0"/>
          </a:p>
        </p:txBody>
      </p:sp>
      <p:sp>
        <p:nvSpPr>
          <p:cNvPr id="6" name="テキスト ボックス 5">
            <a:extLst>
              <a:ext uri="{FF2B5EF4-FFF2-40B4-BE49-F238E27FC236}">
                <a16:creationId xmlns:a16="http://schemas.microsoft.com/office/drawing/2014/main" id="{8BA79A9A-8C3A-CF0E-9443-1FEA16A45511}"/>
              </a:ext>
            </a:extLst>
          </p:cNvPr>
          <p:cNvSpPr txBox="1"/>
          <p:nvPr/>
        </p:nvSpPr>
        <p:spPr>
          <a:xfrm rot="16200000">
            <a:off x="-572277" y="2462869"/>
            <a:ext cx="2043722" cy="646331"/>
          </a:xfrm>
          <a:prstGeom prst="rect">
            <a:avLst/>
          </a:prstGeom>
          <a:noFill/>
        </p:spPr>
        <p:txBody>
          <a:bodyPr wrap="square" rtlCol="0">
            <a:spAutoFit/>
          </a:bodyPr>
          <a:lstStyle/>
          <a:p>
            <a:r>
              <a:rPr lang="en-US" altLang="ja-JP" dirty="0"/>
              <a:t>y: diabetes progression</a:t>
            </a:r>
            <a:endParaRPr kumimoji="1" lang="ja-JP" altLang="en-US" dirty="0"/>
          </a:p>
        </p:txBody>
      </p:sp>
      <p:sp>
        <p:nvSpPr>
          <p:cNvPr id="12" name="テキスト ボックス 11">
            <a:extLst>
              <a:ext uri="{FF2B5EF4-FFF2-40B4-BE49-F238E27FC236}">
                <a16:creationId xmlns:a16="http://schemas.microsoft.com/office/drawing/2014/main" id="{3E988C90-3B2F-9801-0DBB-2BECDEAD2C43}"/>
              </a:ext>
            </a:extLst>
          </p:cNvPr>
          <p:cNvSpPr txBox="1"/>
          <p:nvPr/>
        </p:nvSpPr>
        <p:spPr>
          <a:xfrm>
            <a:off x="82670" y="5788734"/>
            <a:ext cx="6445623" cy="830997"/>
          </a:xfrm>
          <a:prstGeom prst="rect">
            <a:avLst/>
          </a:prstGeom>
          <a:noFill/>
        </p:spPr>
        <p:txBody>
          <a:bodyPr wrap="square" rtlCol="0">
            <a:spAutoFit/>
          </a:bodyPr>
          <a:lstStyle/>
          <a:p>
            <a:pPr algn="ctr"/>
            <a:endParaRPr lang="en-US" altLang="ja-JP" sz="1600" dirty="0"/>
          </a:p>
          <a:p>
            <a:pPr algn="ctr"/>
            <a:r>
              <a:rPr lang="en-US" altLang="ja-JP" sz="1600" dirty="0"/>
              <a:t>e.g. as age triples, the diabetes progression level doubles.</a:t>
            </a:r>
          </a:p>
          <a:p>
            <a:pPr algn="ctr"/>
            <a:r>
              <a:rPr kumimoji="1" lang="en-US" altLang="ja-JP" sz="1600" dirty="0"/>
              <a:t>(</a:t>
            </a:r>
            <a:r>
              <a:rPr kumimoji="1" lang="en-US" altLang="ja-JP" sz="1600" dirty="0" err="1"/>
              <a:t>coef</a:t>
            </a:r>
            <a:r>
              <a:rPr kumimoji="1" lang="en-US" altLang="ja-JP" sz="1600" dirty="0"/>
              <a:t> = 10.4)</a:t>
            </a:r>
          </a:p>
        </p:txBody>
      </p:sp>
      <p:cxnSp>
        <p:nvCxnSpPr>
          <p:cNvPr id="17" name="直線矢印コネクタ 16">
            <a:extLst>
              <a:ext uri="{FF2B5EF4-FFF2-40B4-BE49-F238E27FC236}">
                <a16:creationId xmlns:a16="http://schemas.microsoft.com/office/drawing/2014/main" id="{6D3A220C-533D-6188-C52A-6E89504215E9}"/>
              </a:ext>
            </a:extLst>
          </p:cNvPr>
          <p:cNvCxnSpPr>
            <a:cxnSpLocks/>
          </p:cNvCxnSpPr>
          <p:nvPr/>
        </p:nvCxnSpPr>
        <p:spPr>
          <a:xfrm flipV="1">
            <a:off x="1160928" y="4633394"/>
            <a:ext cx="4096873" cy="6200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直線矢印コネクタ 20">
            <a:extLst>
              <a:ext uri="{FF2B5EF4-FFF2-40B4-BE49-F238E27FC236}">
                <a16:creationId xmlns:a16="http://schemas.microsoft.com/office/drawing/2014/main" id="{CA8CB050-2F57-1814-A56F-7CE2C3232580}"/>
              </a:ext>
            </a:extLst>
          </p:cNvPr>
          <p:cNvCxnSpPr>
            <a:cxnSpLocks/>
          </p:cNvCxnSpPr>
          <p:nvPr/>
        </p:nvCxnSpPr>
        <p:spPr>
          <a:xfrm flipV="1">
            <a:off x="1160928" y="1532647"/>
            <a:ext cx="0" cy="31627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 name="楕円 23">
            <a:extLst>
              <a:ext uri="{FF2B5EF4-FFF2-40B4-BE49-F238E27FC236}">
                <a16:creationId xmlns:a16="http://schemas.microsoft.com/office/drawing/2014/main" id="{7951F976-DD88-7C29-F210-00AFED061F3A}"/>
              </a:ext>
            </a:extLst>
          </p:cNvPr>
          <p:cNvSpPr/>
          <p:nvPr/>
        </p:nvSpPr>
        <p:spPr>
          <a:xfrm>
            <a:off x="1508289" y="3921551"/>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9C4D682E-25CB-FBCE-B2FE-1FE5DB71CB0A}"/>
              </a:ext>
            </a:extLst>
          </p:cNvPr>
          <p:cNvSpPr/>
          <p:nvPr/>
        </p:nvSpPr>
        <p:spPr>
          <a:xfrm>
            <a:off x="1970342" y="4155657"/>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FAFE8729-8FB8-0301-F50A-9338E0EF23AB}"/>
              </a:ext>
            </a:extLst>
          </p:cNvPr>
          <p:cNvSpPr/>
          <p:nvPr/>
        </p:nvSpPr>
        <p:spPr>
          <a:xfrm>
            <a:off x="2260958" y="3762715"/>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DAE0DE8A-3AD7-4C15-881D-A47596C0EC55}"/>
              </a:ext>
            </a:extLst>
          </p:cNvPr>
          <p:cNvSpPr/>
          <p:nvPr/>
        </p:nvSpPr>
        <p:spPr>
          <a:xfrm>
            <a:off x="2608318" y="3445989"/>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E510F7A5-00C6-540C-B1FA-CF868E2AF303}"/>
              </a:ext>
            </a:extLst>
          </p:cNvPr>
          <p:cNvSpPr/>
          <p:nvPr/>
        </p:nvSpPr>
        <p:spPr>
          <a:xfrm>
            <a:off x="2996438" y="3474383"/>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8ADE65C7-BDA8-4460-E902-1340100A1696}"/>
              </a:ext>
            </a:extLst>
          </p:cNvPr>
          <p:cNvSpPr/>
          <p:nvPr/>
        </p:nvSpPr>
        <p:spPr>
          <a:xfrm>
            <a:off x="4404630" y="3021100"/>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F1FB5EF-DF41-8A14-EB2A-08A2F7AEEA12}"/>
              </a:ext>
            </a:extLst>
          </p:cNvPr>
          <p:cNvSpPr/>
          <p:nvPr/>
        </p:nvSpPr>
        <p:spPr>
          <a:xfrm>
            <a:off x="4681542" y="2260448"/>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CCF9256F-E86F-8D0B-DD2C-B4BE5149F140}"/>
              </a:ext>
            </a:extLst>
          </p:cNvPr>
          <p:cNvSpPr/>
          <p:nvPr/>
        </p:nvSpPr>
        <p:spPr>
          <a:xfrm>
            <a:off x="5332858" y="2188728"/>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0A2D3CA3-218E-5B41-1311-B1D27AD11B62}"/>
              </a:ext>
            </a:extLst>
          </p:cNvPr>
          <p:cNvSpPr/>
          <p:nvPr/>
        </p:nvSpPr>
        <p:spPr>
          <a:xfrm>
            <a:off x="4059319" y="2889125"/>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楕円 32">
            <a:extLst>
              <a:ext uri="{FF2B5EF4-FFF2-40B4-BE49-F238E27FC236}">
                <a16:creationId xmlns:a16="http://schemas.microsoft.com/office/drawing/2014/main" id="{9F940945-641C-4DE4-0CCE-1FA6759256F1}"/>
              </a:ext>
            </a:extLst>
          </p:cNvPr>
          <p:cNvSpPr/>
          <p:nvPr/>
        </p:nvSpPr>
        <p:spPr>
          <a:xfrm>
            <a:off x="3393650" y="3098129"/>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99F4F089-23AB-E587-540C-942C690FD9FF}"/>
              </a:ext>
            </a:extLst>
          </p:cNvPr>
          <p:cNvSpPr/>
          <p:nvPr/>
        </p:nvSpPr>
        <p:spPr>
          <a:xfrm>
            <a:off x="3782181" y="3441441"/>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334A425A-11DE-3E7C-D8C0-94C3B2A53B58}"/>
              </a:ext>
            </a:extLst>
          </p:cNvPr>
          <p:cNvSpPr/>
          <p:nvPr/>
        </p:nvSpPr>
        <p:spPr>
          <a:xfrm>
            <a:off x="2407911" y="4212138"/>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楕円 35">
            <a:extLst>
              <a:ext uri="{FF2B5EF4-FFF2-40B4-BE49-F238E27FC236}">
                <a16:creationId xmlns:a16="http://schemas.microsoft.com/office/drawing/2014/main" id="{D213EA0F-9361-02AD-C22E-0917B48BEB39}"/>
              </a:ext>
            </a:extLst>
          </p:cNvPr>
          <p:cNvSpPr/>
          <p:nvPr/>
        </p:nvSpPr>
        <p:spPr>
          <a:xfrm>
            <a:off x="4764475" y="2563909"/>
            <a:ext cx="122547" cy="1319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8" name="直線矢印コネクタ 37">
            <a:extLst>
              <a:ext uri="{FF2B5EF4-FFF2-40B4-BE49-F238E27FC236}">
                <a16:creationId xmlns:a16="http://schemas.microsoft.com/office/drawing/2014/main" id="{F6EDF9A5-A583-5D46-22EE-58F360C0A0E2}"/>
              </a:ext>
            </a:extLst>
          </p:cNvPr>
          <p:cNvCxnSpPr>
            <a:cxnSpLocks/>
          </p:cNvCxnSpPr>
          <p:nvPr/>
        </p:nvCxnSpPr>
        <p:spPr>
          <a:xfrm flipV="1">
            <a:off x="7714129" y="4581483"/>
            <a:ext cx="4096873" cy="6200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直線矢印コネクタ 38">
            <a:extLst>
              <a:ext uri="{FF2B5EF4-FFF2-40B4-BE49-F238E27FC236}">
                <a16:creationId xmlns:a16="http://schemas.microsoft.com/office/drawing/2014/main" id="{4177835D-8198-1901-0AA6-00894F012FBE}"/>
              </a:ext>
            </a:extLst>
          </p:cNvPr>
          <p:cNvCxnSpPr>
            <a:cxnSpLocks/>
          </p:cNvCxnSpPr>
          <p:nvPr/>
        </p:nvCxnSpPr>
        <p:spPr>
          <a:xfrm flipH="1" flipV="1">
            <a:off x="7672815" y="1597654"/>
            <a:ext cx="41314" cy="30458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1" name="テキスト ボックス 40">
            <a:extLst>
              <a:ext uri="{FF2B5EF4-FFF2-40B4-BE49-F238E27FC236}">
                <a16:creationId xmlns:a16="http://schemas.microsoft.com/office/drawing/2014/main" id="{564A7478-6038-E7CA-BE16-867DF6E0B46E}"/>
              </a:ext>
            </a:extLst>
          </p:cNvPr>
          <p:cNvSpPr txBox="1"/>
          <p:nvPr/>
        </p:nvSpPr>
        <p:spPr>
          <a:xfrm>
            <a:off x="10624170" y="4631491"/>
            <a:ext cx="553823" cy="369332"/>
          </a:xfrm>
          <a:prstGeom prst="rect">
            <a:avLst/>
          </a:prstGeom>
          <a:noFill/>
        </p:spPr>
        <p:txBody>
          <a:bodyPr wrap="square">
            <a:spAutoFit/>
          </a:bodyPr>
          <a:lstStyle/>
          <a:p>
            <a:r>
              <a:rPr lang="en-US" altLang="ja-JP" sz="1800" dirty="0"/>
              <a:t>27</a:t>
            </a:r>
            <a:endParaRPr lang="ja-JP" altLang="en-US" dirty="0"/>
          </a:p>
        </p:txBody>
      </p:sp>
      <p:cxnSp>
        <p:nvCxnSpPr>
          <p:cNvPr id="44" name="直線コネクタ 43">
            <a:extLst>
              <a:ext uri="{FF2B5EF4-FFF2-40B4-BE49-F238E27FC236}">
                <a16:creationId xmlns:a16="http://schemas.microsoft.com/office/drawing/2014/main" id="{5A44BB30-0761-D756-BAF4-5E4A70D2A74D}"/>
              </a:ext>
            </a:extLst>
          </p:cNvPr>
          <p:cNvCxnSpPr>
            <a:cxnSpLocks/>
          </p:cNvCxnSpPr>
          <p:nvPr/>
        </p:nvCxnSpPr>
        <p:spPr>
          <a:xfrm flipV="1">
            <a:off x="7718644" y="2097645"/>
            <a:ext cx="4233335" cy="2533846"/>
          </a:xfrm>
          <a:prstGeom prst="line">
            <a:avLst/>
          </a:prstGeom>
          <a:ln w="76200">
            <a:solidFill>
              <a:schemeClr val="accent4"/>
            </a:solidFill>
            <a:headEnd type="triangl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15" name="直線矢印コネクタ 14">
            <a:extLst>
              <a:ext uri="{FF2B5EF4-FFF2-40B4-BE49-F238E27FC236}">
                <a16:creationId xmlns:a16="http://schemas.microsoft.com/office/drawing/2014/main" id="{01560C5E-8980-BEEA-70D2-B5DA96543D4F}"/>
              </a:ext>
            </a:extLst>
          </p:cNvPr>
          <p:cNvCxnSpPr>
            <a:cxnSpLocks/>
          </p:cNvCxnSpPr>
          <p:nvPr/>
        </p:nvCxnSpPr>
        <p:spPr>
          <a:xfrm flipH="1">
            <a:off x="7707438" y="2786034"/>
            <a:ext cx="3193643"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1" name="テキスト ボックス 50">
            <a:extLst>
              <a:ext uri="{FF2B5EF4-FFF2-40B4-BE49-F238E27FC236}">
                <a16:creationId xmlns:a16="http://schemas.microsoft.com/office/drawing/2014/main" id="{D57C258C-8513-FF8D-5E75-B44ACFC927CB}"/>
              </a:ext>
            </a:extLst>
          </p:cNvPr>
          <p:cNvSpPr txBox="1"/>
          <p:nvPr/>
        </p:nvSpPr>
        <p:spPr>
          <a:xfrm>
            <a:off x="7110697" y="2628473"/>
            <a:ext cx="788875" cy="369332"/>
          </a:xfrm>
          <a:prstGeom prst="rect">
            <a:avLst/>
          </a:prstGeom>
          <a:noFill/>
        </p:spPr>
        <p:txBody>
          <a:bodyPr wrap="square">
            <a:spAutoFit/>
          </a:bodyPr>
          <a:lstStyle/>
          <a:p>
            <a:r>
              <a:rPr lang="en-US" altLang="ja-JP" sz="1800" dirty="0"/>
              <a:t>281</a:t>
            </a:r>
            <a:endParaRPr lang="ja-JP" altLang="en-US" dirty="0"/>
          </a:p>
        </p:txBody>
      </p:sp>
    </p:spTree>
    <p:extLst>
      <p:ext uri="{BB962C8B-B14F-4D97-AF65-F5344CB8AC3E}">
        <p14:creationId xmlns:p14="http://schemas.microsoft.com/office/powerpoint/2010/main" val="807771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3D6452-0EC1-F4DC-CCBC-22C840878202}"/>
              </a:ext>
            </a:extLst>
          </p:cNvPr>
          <p:cNvSpPr>
            <a:spLocks noGrp="1"/>
          </p:cNvSpPr>
          <p:nvPr>
            <p:ph type="title"/>
          </p:nvPr>
        </p:nvSpPr>
        <p:spPr/>
        <p:txBody>
          <a:bodyPr/>
          <a:lstStyle/>
          <a:p>
            <a:r>
              <a:rPr kumimoji="1" lang="en-US" altLang="ja-JP" dirty="0"/>
              <a:t>Code Along: Let’s make a regression model and predict</a:t>
            </a:r>
            <a:endParaRPr kumimoji="1" lang="ja-JP" altLang="en-US" dirty="0"/>
          </a:p>
        </p:txBody>
      </p:sp>
      <p:pic>
        <p:nvPicPr>
          <p:cNvPr id="7" name="図 6">
            <a:extLst>
              <a:ext uri="{FF2B5EF4-FFF2-40B4-BE49-F238E27FC236}">
                <a16:creationId xmlns:a16="http://schemas.microsoft.com/office/drawing/2014/main" id="{A6092D46-D08B-24D5-957D-C3D9CDD9CD68}"/>
              </a:ext>
            </a:extLst>
          </p:cNvPr>
          <p:cNvPicPr>
            <a:picLocks noChangeAspect="1"/>
          </p:cNvPicPr>
          <p:nvPr/>
        </p:nvPicPr>
        <p:blipFill>
          <a:blip r:embed="rId2"/>
          <a:stretch>
            <a:fillRect/>
          </a:stretch>
        </p:blipFill>
        <p:spPr>
          <a:xfrm>
            <a:off x="2799890" y="2031587"/>
            <a:ext cx="6592220" cy="4039164"/>
          </a:xfrm>
          <a:prstGeom prst="rect">
            <a:avLst/>
          </a:prstGeom>
        </p:spPr>
      </p:pic>
    </p:spTree>
    <p:extLst>
      <p:ext uri="{BB962C8B-B14F-4D97-AF65-F5344CB8AC3E}">
        <p14:creationId xmlns:p14="http://schemas.microsoft.com/office/powerpoint/2010/main" val="2562251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8E17F97-4504-E719-DDEC-B43E5DEAD58A}"/>
              </a:ext>
            </a:extLst>
          </p:cNvPr>
          <p:cNvSpPr>
            <a:spLocks noGrp="1"/>
          </p:cNvSpPr>
          <p:nvPr>
            <p:ph type="title"/>
          </p:nvPr>
        </p:nvSpPr>
        <p:spPr/>
        <p:txBody>
          <a:bodyPr>
            <a:normAutofit fontScale="90000"/>
          </a:bodyPr>
          <a:lstStyle/>
          <a:p>
            <a:r>
              <a:rPr kumimoji="1" lang="en-US" altLang="ja-JP" dirty="0"/>
              <a:t>But then how do these algorithms work? How do these algorithms use the past data to make a model and predict?</a:t>
            </a:r>
            <a:endParaRPr kumimoji="1" lang="ja-JP" altLang="en-US" dirty="0"/>
          </a:p>
        </p:txBody>
      </p:sp>
      <p:sp>
        <p:nvSpPr>
          <p:cNvPr id="3" name="コンテンツ プレースホルダー 2">
            <a:extLst>
              <a:ext uri="{FF2B5EF4-FFF2-40B4-BE49-F238E27FC236}">
                <a16:creationId xmlns:a16="http://schemas.microsoft.com/office/drawing/2014/main" id="{AFE973A4-CA8A-3AAC-852F-6B16DD728793}"/>
              </a:ext>
            </a:extLst>
          </p:cNvPr>
          <p:cNvSpPr>
            <a:spLocks noGrp="1"/>
          </p:cNvSpPr>
          <p:nvPr>
            <p:ph idx="1"/>
          </p:nvPr>
        </p:nvSpPr>
        <p:spPr/>
        <p:txBody>
          <a:bodyPr>
            <a:normAutofit lnSpcReduction="10000"/>
          </a:bodyPr>
          <a:lstStyle/>
          <a:p>
            <a:endParaRPr lang="en-US" altLang="ja-JP" dirty="0"/>
          </a:p>
          <a:p>
            <a:r>
              <a:rPr lang="en-US" altLang="ja-JP" dirty="0"/>
              <a:t>Today, I want to go through the process of “creating” a machine learning algorithm, using linear regression as an example.</a:t>
            </a:r>
          </a:p>
          <a:p>
            <a:r>
              <a:rPr kumimoji="1" lang="en-US" altLang="ja-JP" dirty="0"/>
              <a:t>To simplify things, we will first only use the “</a:t>
            </a:r>
            <a:r>
              <a:rPr kumimoji="1" lang="en-US" altLang="ja-JP" dirty="0" err="1"/>
              <a:t>bmi</a:t>
            </a:r>
            <a:r>
              <a:rPr kumimoji="1" lang="en-US" altLang="ja-JP" dirty="0"/>
              <a:t>” column as a feature. </a:t>
            </a:r>
          </a:p>
          <a:p>
            <a:r>
              <a:rPr lang="en-US" altLang="ja-JP" dirty="0"/>
              <a:t>This kind of regression, where only one feature is used, is called Simple Linear Regression (SLR). </a:t>
            </a:r>
          </a:p>
          <a:p>
            <a:r>
              <a:rPr lang="en-US" altLang="ja-JP" dirty="0"/>
              <a:t>(Next week we might use all features to predict the diabetes progression level.)</a:t>
            </a:r>
            <a:endParaRPr kumimoji="1" lang="ja-JP" altLang="en-US" dirty="0"/>
          </a:p>
        </p:txBody>
      </p:sp>
    </p:spTree>
    <p:extLst>
      <p:ext uri="{BB962C8B-B14F-4D97-AF65-F5344CB8AC3E}">
        <p14:creationId xmlns:p14="http://schemas.microsoft.com/office/powerpoint/2010/main" val="166783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FBDA45-DA6B-65FC-F3C3-50FEE955BDF8}"/>
              </a:ext>
            </a:extLst>
          </p:cNvPr>
          <p:cNvSpPr>
            <a:spLocks noGrp="1"/>
          </p:cNvSpPr>
          <p:nvPr>
            <p:ph type="title"/>
          </p:nvPr>
        </p:nvSpPr>
        <p:spPr/>
        <p:txBody>
          <a:bodyPr/>
          <a:lstStyle/>
          <a:p>
            <a:r>
              <a:rPr kumimoji="1" lang="en-US" altLang="ja-JP" dirty="0"/>
              <a:t>General Steps to create </a:t>
            </a:r>
            <a:r>
              <a:rPr lang="en-US" altLang="ja-JP" dirty="0"/>
              <a:t>a </a:t>
            </a:r>
            <a:r>
              <a:rPr kumimoji="1" lang="en-US" altLang="ja-JP" dirty="0"/>
              <a:t>ML algorithm</a:t>
            </a:r>
            <a:endParaRPr kumimoji="1" lang="ja-JP" altLang="en-US" dirty="0"/>
          </a:p>
        </p:txBody>
      </p:sp>
      <p:graphicFrame>
        <p:nvGraphicFramePr>
          <p:cNvPr id="4" name="コンテンツ プレースホルダー 3">
            <a:extLst>
              <a:ext uri="{FF2B5EF4-FFF2-40B4-BE49-F238E27FC236}">
                <a16:creationId xmlns:a16="http://schemas.microsoft.com/office/drawing/2014/main" id="{B6F8B238-3FF2-AFA1-3EE8-5B5C67AC8050}"/>
              </a:ext>
            </a:extLst>
          </p:cNvPr>
          <p:cNvGraphicFramePr>
            <a:graphicFrameLocks noGrp="1"/>
          </p:cNvGraphicFramePr>
          <p:nvPr>
            <p:ph idx="1"/>
            <p:extLst>
              <p:ext uri="{D42A27DB-BD31-4B8C-83A1-F6EECF244321}">
                <p14:modId xmlns:p14="http://schemas.microsoft.com/office/powerpoint/2010/main" val="21595185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9359839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5561</TotalTime>
  <Words>3754</Words>
  <Application>Microsoft Office PowerPoint</Application>
  <PresentationFormat>ワイド画面</PresentationFormat>
  <Paragraphs>417</Paragraphs>
  <Slides>55</Slides>
  <Notes>9</Notes>
  <HiddenSlides>5</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55</vt:i4>
      </vt:variant>
    </vt:vector>
  </HeadingPairs>
  <TitlesOfParts>
    <vt:vector size="61" baseType="lpstr">
      <vt:lpstr>游ゴシック</vt:lpstr>
      <vt:lpstr>游ゴシック Light</vt:lpstr>
      <vt:lpstr>Arial</vt:lpstr>
      <vt:lpstr>Cambria Math</vt:lpstr>
      <vt:lpstr>Wingdings</vt:lpstr>
      <vt:lpstr>Office テーマ</vt:lpstr>
      <vt:lpstr>Before the session</vt:lpstr>
      <vt:lpstr>Linear Regression and a Method for Creating a Supervised ML Algorithm from Scratch</vt:lpstr>
      <vt:lpstr>Let’s say we are helping doctors and want to predict patients’ diabetes progression…</vt:lpstr>
      <vt:lpstr>We can use LinearRegression from scikit-learn</vt:lpstr>
      <vt:lpstr>But pretend that you don’t know anything about libraries or even ML concepts. How will you predict a patient’s diabetes progression in the future?</vt:lpstr>
      <vt:lpstr>And that’s exactly what ML is trying to do</vt:lpstr>
      <vt:lpstr>Code Along: Let’s make a regression model and predict</vt:lpstr>
      <vt:lpstr>But then how do these algorithms work? How do these algorithms use the past data to make a model and predict?</vt:lpstr>
      <vt:lpstr>General Steps to create a ML algorithm</vt:lpstr>
      <vt:lpstr>Model Preparation</vt:lpstr>
      <vt:lpstr>Question: what kind of function should these data points be fitted by?</vt:lpstr>
      <vt:lpstr>Question: what kind of function should these data points be fitted by?</vt:lpstr>
      <vt:lpstr>Pick a Base Model with Suitable Complexity</vt:lpstr>
      <vt:lpstr>Defining Loss/Cost Function</vt:lpstr>
      <vt:lpstr>General Steps to create a ML algorithm</vt:lpstr>
      <vt:lpstr>What is cost function?</vt:lpstr>
      <vt:lpstr>Cost Function2</vt:lpstr>
      <vt:lpstr>Cost Function 3: How to objectively define a bad fit?</vt:lpstr>
      <vt:lpstr>Cost Function 3</vt:lpstr>
      <vt:lpstr>Cost Function 4 - example</vt:lpstr>
      <vt:lpstr>Cost Function 5 - for Simple Linear Reg</vt:lpstr>
      <vt:lpstr>Typical Loss Function Visualization</vt:lpstr>
      <vt:lpstr>Choices of Loss functions</vt:lpstr>
      <vt:lpstr>PowerPoint プレゼンテーション</vt:lpstr>
      <vt:lpstr>Question: What is the value of loss function? Which is a better fit?</vt:lpstr>
      <vt:lpstr>1 is better because...</vt:lpstr>
      <vt:lpstr>Mathematical Optimization</vt:lpstr>
      <vt:lpstr>General Steps to create a ML algorithm</vt:lpstr>
      <vt:lpstr>How do we minimize the loss function?</vt:lpstr>
      <vt:lpstr>Question: What do you think the shape of a loss function look like?</vt:lpstr>
      <vt:lpstr>PowerPoint プレゼンテーション</vt:lpstr>
      <vt:lpstr>Different Optimization Types/Techniques</vt:lpstr>
      <vt:lpstr>Analytical vs. Iterative</vt:lpstr>
      <vt:lpstr>Our (actual) loss function looks something like this…</vt:lpstr>
      <vt:lpstr>Partial Derivatives ∂J/∂a and ∂J/∂b </vt:lpstr>
      <vt:lpstr>Let’s first use the partial derivatives to analytically fit the model to data</vt:lpstr>
      <vt:lpstr>Code Along: Let’s implement the SLR with analytical approach</vt:lpstr>
      <vt:lpstr>Gradient Descent and Iterative Optimization</vt:lpstr>
      <vt:lpstr>Iterative Approach - Gradient Descent</vt:lpstr>
      <vt:lpstr>Understanding Gradient Descent 1</vt:lpstr>
      <vt:lpstr>Understanding Gradient Descent 2</vt:lpstr>
      <vt:lpstr>Example: only one parameter</vt:lpstr>
      <vt:lpstr>GD Equation for Simple Linear Reg</vt:lpstr>
      <vt:lpstr>Code Along: Let’s implement it!</vt:lpstr>
      <vt:lpstr>Visualizing the actual iterative learning  process</vt:lpstr>
      <vt:lpstr>Hyperparameters of GD</vt:lpstr>
      <vt:lpstr>Advantage of using iterative approach/GD</vt:lpstr>
      <vt:lpstr>Code Along: Let’s implement the SLR as a Class (if we have time)</vt:lpstr>
      <vt:lpstr>Summary</vt:lpstr>
      <vt:lpstr>General Steps to create a ML algorithm</vt:lpstr>
      <vt:lpstr>PowerPoint プレゼンテーション</vt:lpstr>
      <vt:lpstr>What is Loss Function? Why we need it?</vt:lpstr>
      <vt:lpstr>Same with more complex algorithms, but they can fit to more complex data</vt:lpstr>
      <vt:lpstr>Cost Function 3 - example</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Creating and Implementing ML Algorithm from Scratch</dc:title>
  <dc:creator>加島 怜</dc:creator>
  <cp:lastModifiedBy>Satoshi Kashima</cp:lastModifiedBy>
  <cp:revision>9</cp:revision>
  <dcterms:created xsi:type="dcterms:W3CDTF">2023-03-09T22:52:57Z</dcterms:created>
  <dcterms:modified xsi:type="dcterms:W3CDTF">2023-03-16T21:08:36Z</dcterms:modified>
</cp:coreProperties>
</file>

<file path=docProps/thumbnail.jpeg>
</file>